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2" r:id="rId7"/>
    <p:sldId id="261" r:id="rId8"/>
    <p:sldId id="266" r:id="rId9"/>
    <p:sldId id="263" r:id="rId10"/>
    <p:sldId id="264" r:id="rId11"/>
    <p:sldId id="268" r:id="rId12"/>
    <p:sldId id="265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85" d="100"/>
          <a:sy n="85" d="100"/>
        </p:scale>
        <p:origin x="-228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8B065-55E5-4DDA-9558-F41A7DDE4C6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F84DB25-5B67-4281-B1B8-BCA786FA5AD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Естественность</a:t>
          </a:r>
        </a:p>
      </dgm:t>
    </dgm:pt>
    <dgm:pt modelId="{6FD5BF79-84ED-49D2-B790-F36FCE0326BA}" type="parTrans" cxnId="{8605ABE1-69A5-4911-ABCC-8950B6EF8D36}">
      <dgm:prSet/>
      <dgm:spPr/>
      <dgm:t>
        <a:bodyPr/>
        <a:lstStyle/>
        <a:p>
          <a:endParaRPr lang="ru-RU"/>
        </a:p>
      </dgm:t>
    </dgm:pt>
    <dgm:pt modelId="{06DBC4C7-D53A-4AEF-9156-8400728DF217}" type="sibTrans" cxnId="{8605ABE1-69A5-4911-ABCC-8950B6EF8D36}">
      <dgm:prSet/>
      <dgm:spPr/>
      <dgm:t>
        <a:bodyPr/>
        <a:lstStyle/>
        <a:p>
          <a:endParaRPr lang="ru-RU"/>
        </a:p>
      </dgm:t>
    </dgm:pt>
    <dgm:pt modelId="{9C9A0230-7E4A-45B2-BF09-5EA741D039A4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Многосуставность</a:t>
          </a:r>
        </a:p>
      </dgm:t>
    </dgm:pt>
    <dgm:pt modelId="{8A670CCE-7E5A-41B2-987C-C30325F7CFB9}" type="parTrans" cxnId="{79508E98-D0C9-4377-860B-B12EBD3967B6}">
      <dgm:prSet/>
      <dgm:spPr/>
      <dgm:t>
        <a:bodyPr/>
        <a:lstStyle/>
        <a:p>
          <a:endParaRPr lang="ru-RU"/>
        </a:p>
      </dgm:t>
    </dgm:pt>
    <dgm:pt modelId="{5782455D-1E62-4532-AFDE-B4D00A6199E5}" type="sibTrans" cxnId="{79508E98-D0C9-4377-860B-B12EBD3967B6}">
      <dgm:prSet/>
      <dgm:spPr/>
      <dgm:t>
        <a:bodyPr/>
        <a:lstStyle/>
        <a:p>
          <a:endParaRPr lang="ru-RU"/>
        </a:p>
      </dgm:t>
    </dgm:pt>
    <dgm:pt modelId="{0E9E44BC-A9EF-46B6-B102-AC28C8C78B6D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Безопасность</a:t>
          </a:r>
        </a:p>
      </dgm:t>
    </dgm:pt>
    <dgm:pt modelId="{7FAFBF48-9411-406B-A607-F594434BB9D6}" type="parTrans" cxnId="{E0513669-D606-468B-9D3F-4E75A3121EAA}">
      <dgm:prSet/>
      <dgm:spPr/>
      <dgm:t>
        <a:bodyPr/>
        <a:lstStyle/>
        <a:p>
          <a:endParaRPr lang="ru-RU"/>
        </a:p>
      </dgm:t>
    </dgm:pt>
    <dgm:pt modelId="{CB0EE767-ABE9-4CD3-9D5E-ABC850A686CE}" type="sibTrans" cxnId="{E0513669-D606-468B-9D3F-4E75A3121EAA}">
      <dgm:prSet/>
      <dgm:spPr/>
      <dgm:t>
        <a:bodyPr/>
        <a:lstStyle/>
        <a:p>
          <a:endParaRPr lang="ru-RU"/>
        </a:p>
      </dgm:t>
    </dgm:pt>
    <dgm:pt modelId="{1FC22B31-E19A-48FC-BAB3-7FE0DAE03503}" type="pres">
      <dgm:prSet presAssocID="{A3C8B065-55E5-4DDA-9558-F41A7DDE4C68}" presName="compositeShape" presStyleCnt="0">
        <dgm:presLayoutVars>
          <dgm:chMax val="7"/>
          <dgm:dir/>
          <dgm:resizeHandles val="exact"/>
        </dgm:presLayoutVars>
      </dgm:prSet>
      <dgm:spPr/>
    </dgm:pt>
    <dgm:pt modelId="{B8B143AE-7A96-42EB-8F94-09E5D169479F}" type="pres">
      <dgm:prSet presAssocID="{A3C8B065-55E5-4DDA-9558-F41A7DDE4C68}" presName="wedge1" presStyleLbl="node1" presStyleIdx="0" presStyleCnt="3"/>
      <dgm:spPr/>
      <dgm:t>
        <a:bodyPr/>
        <a:lstStyle/>
        <a:p>
          <a:endParaRPr lang="ru-RU"/>
        </a:p>
      </dgm:t>
    </dgm:pt>
    <dgm:pt modelId="{D33E52ED-7F95-4505-AB8A-A91DBEA293C4}" type="pres">
      <dgm:prSet presAssocID="{A3C8B065-55E5-4DDA-9558-F41A7DDE4C68}" presName="dummy1a" presStyleCnt="0"/>
      <dgm:spPr/>
    </dgm:pt>
    <dgm:pt modelId="{D4C522DA-BF59-4A28-9FED-56B6117FFC5F}" type="pres">
      <dgm:prSet presAssocID="{A3C8B065-55E5-4DDA-9558-F41A7DDE4C68}" presName="dummy1b" presStyleCnt="0"/>
      <dgm:spPr/>
    </dgm:pt>
    <dgm:pt modelId="{D19F563F-8263-418F-A887-D5F7D10E193A}" type="pres">
      <dgm:prSet presAssocID="{A3C8B065-55E5-4DDA-9558-F41A7DDE4C6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CA7ED-9E7E-4D27-8E31-9BB947E007BD}" type="pres">
      <dgm:prSet presAssocID="{A3C8B065-55E5-4DDA-9558-F41A7DDE4C68}" presName="wedge2" presStyleLbl="node1" presStyleIdx="1" presStyleCnt="3"/>
      <dgm:spPr/>
      <dgm:t>
        <a:bodyPr/>
        <a:lstStyle/>
        <a:p>
          <a:endParaRPr lang="ru-RU"/>
        </a:p>
      </dgm:t>
    </dgm:pt>
    <dgm:pt modelId="{5731633F-5A72-469C-88CD-70403005AD05}" type="pres">
      <dgm:prSet presAssocID="{A3C8B065-55E5-4DDA-9558-F41A7DDE4C68}" presName="dummy2a" presStyleCnt="0"/>
      <dgm:spPr/>
    </dgm:pt>
    <dgm:pt modelId="{DF12F920-6C8D-403F-9390-6BC9568066A5}" type="pres">
      <dgm:prSet presAssocID="{A3C8B065-55E5-4DDA-9558-F41A7DDE4C68}" presName="dummy2b" presStyleCnt="0"/>
      <dgm:spPr/>
    </dgm:pt>
    <dgm:pt modelId="{4C8EA699-DEA1-44C4-8E43-71DA13C7DBB8}" type="pres">
      <dgm:prSet presAssocID="{A3C8B065-55E5-4DDA-9558-F41A7DDE4C6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535C0-C6E3-4FC5-B881-963274C8DE58}" type="pres">
      <dgm:prSet presAssocID="{A3C8B065-55E5-4DDA-9558-F41A7DDE4C68}" presName="wedge3" presStyleLbl="node1" presStyleIdx="2" presStyleCnt="3"/>
      <dgm:spPr/>
      <dgm:t>
        <a:bodyPr/>
        <a:lstStyle/>
        <a:p>
          <a:endParaRPr lang="ru-RU"/>
        </a:p>
      </dgm:t>
    </dgm:pt>
    <dgm:pt modelId="{35957331-C7F8-43FE-8E7A-9F20DAB16DF6}" type="pres">
      <dgm:prSet presAssocID="{A3C8B065-55E5-4DDA-9558-F41A7DDE4C68}" presName="dummy3a" presStyleCnt="0"/>
      <dgm:spPr/>
    </dgm:pt>
    <dgm:pt modelId="{E73947E1-B9D8-4560-B1CC-42981A03F4ED}" type="pres">
      <dgm:prSet presAssocID="{A3C8B065-55E5-4DDA-9558-F41A7DDE4C68}" presName="dummy3b" presStyleCnt="0"/>
      <dgm:spPr/>
    </dgm:pt>
    <dgm:pt modelId="{3061BC04-1A94-4E0D-B1C2-5D3057154FA1}" type="pres">
      <dgm:prSet presAssocID="{A3C8B065-55E5-4DDA-9558-F41A7DDE4C6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3E7E1-D78B-4818-AA8A-8BA3D0F34EB5}" type="pres">
      <dgm:prSet presAssocID="{06DBC4C7-D53A-4AEF-9156-8400728DF217}" presName="arrowWedge1" presStyleLbl="fgSibTrans2D1" presStyleIdx="0" presStyleCnt="3"/>
      <dgm:spPr/>
    </dgm:pt>
    <dgm:pt modelId="{EB2E9492-D2E9-41C3-9B4C-E07ED21437C8}" type="pres">
      <dgm:prSet presAssocID="{5782455D-1E62-4532-AFDE-B4D00A6199E5}" presName="arrowWedge2" presStyleLbl="fgSibTrans2D1" presStyleIdx="1" presStyleCnt="3"/>
      <dgm:spPr/>
    </dgm:pt>
    <dgm:pt modelId="{6E9EE21F-C357-4004-A641-EB5A7BDFD3AD}" type="pres">
      <dgm:prSet presAssocID="{CB0EE767-ABE9-4CD3-9D5E-ABC850A686CE}" presName="arrowWedge3" presStyleLbl="fgSibTrans2D1" presStyleIdx="2" presStyleCnt="3"/>
      <dgm:spPr/>
    </dgm:pt>
  </dgm:ptLst>
  <dgm:cxnLst>
    <dgm:cxn modelId="{18788AA8-D0F2-4E61-AD49-1970D4DDCB79}" type="presOf" srcId="{2F84DB25-5B67-4281-B1B8-BCA786FA5AD8}" destId="{B8B143AE-7A96-42EB-8F94-09E5D169479F}" srcOrd="0" destOrd="0" presId="urn:microsoft.com/office/officeart/2005/8/layout/cycle8"/>
    <dgm:cxn modelId="{B1A661DF-FBA6-4578-B090-88047EDC1CAB}" type="presOf" srcId="{9C9A0230-7E4A-45B2-BF09-5EA741D039A4}" destId="{4C8EA699-DEA1-44C4-8E43-71DA13C7DBB8}" srcOrd="1" destOrd="0" presId="urn:microsoft.com/office/officeart/2005/8/layout/cycle8"/>
    <dgm:cxn modelId="{E024305B-00AA-414F-A28A-1C12A3A88B80}" type="presOf" srcId="{A3C8B065-55E5-4DDA-9558-F41A7DDE4C68}" destId="{1FC22B31-E19A-48FC-BAB3-7FE0DAE03503}" srcOrd="0" destOrd="0" presId="urn:microsoft.com/office/officeart/2005/8/layout/cycle8"/>
    <dgm:cxn modelId="{658257E8-4B65-478C-A382-76FCB76130A0}" type="presOf" srcId="{0E9E44BC-A9EF-46B6-B102-AC28C8C78B6D}" destId="{5A7535C0-C6E3-4FC5-B881-963274C8DE58}" srcOrd="0" destOrd="0" presId="urn:microsoft.com/office/officeart/2005/8/layout/cycle8"/>
    <dgm:cxn modelId="{E0513669-D606-468B-9D3F-4E75A3121EAA}" srcId="{A3C8B065-55E5-4DDA-9558-F41A7DDE4C68}" destId="{0E9E44BC-A9EF-46B6-B102-AC28C8C78B6D}" srcOrd="2" destOrd="0" parTransId="{7FAFBF48-9411-406B-A607-F594434BB9D6}" sibTransId="{CB0EE767-ABE9-4CD3-9D5E-ABC850A686CE}"/>
    <dgm:cxn modelId="{13AECB1A-85C5-4DA0-9977-0DAC58E9F426}" type="presOf" srcId="{9C9A0230-7E4A-45B2-BF09-5EA741D039A4}" destId="{2CCCA7ED-9E7E-4D27-8E31-9BB947E007BD}" srcOrd="0" destOrd="0" presId="urn:microsoft.com/office/officeart/2005/8/layout/cycle8"/>
    <dgm:cxn modelId="{8605ABE1-69A5-4911-ABCC-8950B6EF8D36}" srcId="{A3C8B065-55E5-4DDA-9558-F41A7DDE4C68}" destId="{2F84DB25-5B67-4281-B1B8-BCA786FA5AD8}" srcOrd="0" destOrd="0" parTransId="{6FD5BF79-84ED-49D2-B790-F36FCE0326BA}" sibTransId="{06DBC4C7-D53A-4AEF-9156-8400728DF217}"/>
    <dgm:cxn modelId="{79508E98-D0C9-4377-860B-B12EBD3967B6}" srcId="{A3C8B065-55E5-4DDA-9558-F41A7DDE4C68}" destId="{9C9A0230-7E4A-45B2-BF09-5EA741D039A4}" srcOrd="1" destOrd="0" parTransId="{8A670CCE-7E5A-41B2-987C-C30325F7CFB9}" sibTransId="{5782455D-1E62-4532-AFDE-B4D00A6199E5}"/>
    <dgm:cxn modelId="{EA1C3083-D14A-43F1-B006-F6C1D94125D1}" type="presOf" srcId="{0E9E44BC-A9EF-46B6-B102-AC28C8C78B6D}" destId="{3061BC04-1A94-4E0D-B1C2-5D3057154FA1}" srcOrd="1" destOrd="0" presId="urn:microsoft.com/office/officeart/2005/8/layout/cycle8"/>
    <dgm:cxn modelId="{D3AF931F-C481-4451-B6AA-1878D01F39E1}" type="presOf" srcId="{2F84DB25-5B67-4281-B1B8-BCA786FA5AD8}" destId="{D19F563F-8263-418F-A887-D5F7D10E193A}" srcOrd="1" destOrd="0" presId="urn:microsoft.com/office/officeart/2005/8/layout/cycle8"/>
    <dgm:cxn modelId="{D53D4EA8-59AD-4328-9721-0939442ECC14}" type="presParOf" srcId="{1FC22B31-E19A-48FC-BAB3-7FE0DAE03503}" destId="{B8B143AE-7A96-42EB-8F94-09E5D169479F}" srcOrd="0" destOrd="0" presId="urn:microsoft.com/office/officeart/2005/8/layout/cycle8"/>
    <dgm:cxn modelId="{38C32FCA-6222-4900-9AE6-9E70EE7A16C0}" type="presParOf" srcId="{1FC22B31-E19A-48FC-BAB3-7FE0DAE03503}" destId="{D33E52ED-7F95-4505-AB8A-A91DBEA293C4}" srcOrd="1" destOrd="0" presId="urn:microsoft.com/office/officeart/2005/8/layout/cycle8"/>
    <dgm:cxn modelId="{7B7ED678-B4A2-4E1D-8DC8-D22F7700397B}" type="presParOf" srcId="{1FC22B31-E19A-48FC-BAB3-7FE0DAE03503}" destId="{D4C522DA-BF59-4A28-9FED-56B6117FFC5F}" srcOrd="2" destOrd="0" presId="urn:microsoft.com/office/officeart/2005/8/layout/cycle8"/>
    <dgm:cxn modelId="{6FC0B937-C46E-410D-BBB5-61BD3A163CC3}" type="presParOf" srcId="{1FC22B31-E19A-48FC-BAB3-7FE0DAE03503}" destId="{D19F563F-8263-418F-A887-D5F7D10E193A}" srcOrd="3" destOrd="0" presId="urn:microsoft.com/office/officeart/2005/8/layout/cycle8"/>
    <dgm:cxn modelId="{FD498C19-8B96-49F9-9525-15E759AD5B5B}" type="presParOf" srcId="{1FC22B31-E19A-48FC-BAB3-7FE0DAE03503}" destId="{2CCCA7ED-9E7E-4D27-8E31-9BB947E007BD}" srcOrd="4" destOrd="0" presId="urn:microsoft.com/office/officeart/2005/8/layout/cycle8"/>
    <dgm:cxn modelId="{3DC15CFE-300E-46DA-A96B-98FE9A1F75B0}" type="presParOf" srcId="{1FC22B31-E19A-48FC-BAB3-7FE0DAE03503}" destId="{5731633F-5A72-469C-88CD-70403005AD05}" srcOrd="5" destOrd="0" presId="urn:microsoft.com/office/officeart/2005/8/layout/cycle8"/>
    <dgm:cxn modelId="{D3A06644-45F7-4B2A-87F5-20C324B0DDA5}" type="presParOf" srcId="{1FC22B31-E19A-48FC-BAB3-7FE0DAE03503}" destId="{DF12F920-6C8D-403F-9390-6BC9568066A5}" srcOrd="6" destOrd="0" presId="urn:microsoft.com/office/officeart/2005/8/layout/cycle8"/>
    <dgm:cxn modelId="{B6D0C770-CFDB-430E-9DE8-F08431B0B704}" type="presParOf" srcId="{1FC22B31-E19A-48FC-BAB3-7FE0DAE03503}" destId="{4C8EA699-DEA1-44C4-8E43-71DA13C7DBB8}" srcOrd="7" destOrd="0" presId="urn:microsoft.com/office/officeart/2005/8/layout/cycle8"/>
    <dgm:cxn modelId="{D07C2B37-9B83-43CB-BD15-12FAFA142C2E}" type="presParOf" srcId="{1FC22B31-E19A-48FC-BAB3-7FE0DAE03503}" destId="{5A7535C0-C6E3-4FC5-B881-963274C8DE58}" srcOrd="8" destOrd="0" presId="urn:microsoft.com/office/officeart/2005/8/layout/cycle8"/>
    <dgm:cxn modelId="{FD08382F-2988-4705-A92C-CF7E089FE629}" type="presParOf" srcId="{1FC22B31-E19A-48FC-BAB3-7FE0DAE03503}" destId="{35957331-C7F8-43FE-8E7A-9F20DAB16DF6}" srcOrd="9" destOrd="0" presId="urn:microsoft.com/office/officeart/2005/8/layout/cycle8"/>
    <dgm:cxn modelId="{087BA7A2-27ED-4AC4-9356-66A78D042050}" type="presParOf" srcId="{1FC22B31-E19A-48FC-BAB3-7FE0DAE03503}" destId="{E73947E1-B9D8-4560-B1CC-42981A03F4ED}" srcOrd="10" destOrd="0" presId="urn:microsoft.com/office/officeart/2005/8/layout/cycle8"/>
    <dgm:cxn modelId="{4B487CE0-D53E-4C6D-AD6A-BF1DAA796512}" type="presParOf" srcId="{1FC22B31-E19A-48FC-BAB3-7FE0DAE03503}" destId="{3061BC04-1A94-4E0D-B1C2-5D3057154FA1}" srcOrd="11" destOrd="0" presId="urn:microsoft.com/office/officeart/2005/8/layout/cycle8"/>
    <dgm:cxn modelId="{522532B2-C129-4C20-BEEA-6D1F25AF45FF}" type="presParOf" srcId="{1FC22B31-E19A-48FC-BAB3-7FE0DAE03503}" destId="{6D53E7E1-D78B-4818-AA8A-8BA3D0F34EB5}" srcOrd="12" destOrd="0" presId="urn:microsoft.com/office/officeart/2005/8/layout/cycle8"/>
    <dgm:cxn modelId="{A95FEF04-FA77-4ED7-9E1B-6407EB2689DC}" type="presParOf" srcId="{1FC22B31-E19A-48FC-BAB3-7FE0DAE03503}" destId="{EB2E9492-D2E9-41C3-9B4C-E07ED21437C8}" srcOrd="13" destOrd="0" presId="urn:microsoft.com/office/officeart/2005/8/layout/cycle8"/>
    <dgm:cxn modelId="{E21CADDD-F38D-4FF2-9750-444B5A06D5B4}" type="presParOf" srcId="{1FC22B31-E19A-48FC-BAB3-7FE0DAE03503}" destId="{6E9EE21F-C357-4004-A641-EB5A7BDFD3A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61C0E-E017-48AC-8C25-147DA5DDFA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CE4043-F5CD-4E4B-B5A6-CCB3E490B6CE}">
      <dgm:prSet phldrT="[Текст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ru-RU" dirty="0"/>
            <a:t>Гимнастика</a:t>
          </a:r>
        </a:p>
      </dgm:t>
    </dgm:pt>
    <dgm:pt modelId="{D7D64CFB-A4D8-4815-BFD5-8D693A09DE56}" type="parTrans" cxnId="{239800C7-84F5-4DFE-B417-00BD4F9299BA}">
      <dgm:prSet/>
      <dgm:spPr/>
      <dgm:t>
        <a:bodyPr/>
        <a:lstStyle/>
        <a:p>
          <a:endParaRPr lang="ru-RU"/>
        </a:p>
      </dgm:t>
    </dgm:pt>
    <dgm:pt modelId="{05E35BB8-9761-4F24-9C4B-BD8CABC4D7D5}" type="sibTrans" cxnId="{239800C7-84F5-4DFE-B417-00BD4F9299BA}">
      <dgm:prSet/>
      <dgm:spPr/>
      <dgm:t>
        <a:bodyPr/>
        <a:lstStyle/>
        <a:p>
          <a:endParaRPr lang="ru-RU"/>
        </a:p>
      </dgm:t>
    </dgm:pt>
    <dgm:pt modelId="{FAF0F582-7C1F-414A-98D1-8DBE0A95B419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Воздушное приседание</a:t>
          </a:r>
        </a:p>
      </dgm:t>
    </dgm:pt>
    <dgm:pt modelId="{41A563A5-80F9-4255-B94F-8D66DF803CAC}" type="parTrans" cxnId="{73C8021D-5D27-4972-8C60-C9CF50B29F6F}">
      <dgm:prSet/>
      <dgm:spPr/>
      <dgm:t>
        <a:bodyPr/>
        <a:lstStyle/>
        <a:p>
          <a:endParaRPr lang="ru-RU"/>
        </a:p>
      </dgm:t>
    </dgm:pt>
    <dgm:pt modelId="{0DC9204A-C337-41A7-AFA7-94A4C2E32016}" type="sibTrans" cxnId="{73C8021D-5D27-4972-8C60-C9CF50B29F6F}">
      <dgm:prSet/>
      <dgm:spPr/>
      <dgm:t>
        <a:bodyPr/>
        <a:lstStyle/>
        <a:p>
          <a:endParaRPr lang="ru-RU"/>
        </a:p>
      </dgm:t>
    </dgm:pt>
    <dgm:pt modelId="{7B80947A-67F9-4AE3-981D-4C2EB35BB10D}">
      <dgm:prSet phldrT="[Текст]"/>
      <dgm:spPr>
        <a:solidFill>
          <a:schemeClr val="tx2"/>
        </a:solidFill>
        <a:ln>
          <a:noFill/>
        </a:ln>
      </dgm:spPr>
      <dgm:t>
        <a:bodyPr/>
        <a:lstStyle/>
        <a:p>
          <a:pPr>
            <a:spcAft>
              <a:spcPts val="0"/>
            </a:spcAft>
            <a:buClrTx/>
            <a:buSzTx/>
            <a:buFontTx/>
            <a:buNone/>
          </a:pPr>
          <a:r>
            <a:rPr lang="ru-RU" dirty="0"/>
            <a:t>Метаболическое кондиционирование</a:t>
          </a:r>
        </a:p>
        <a:p>
          <a:pPr>
            <a:spcAft>
              <a:spcPct val="35000"/>
            </a:spcAft>
            <a:buClrTx/>
            <a:buSzTx/>
            <a:buFontTx/>
            <a:buNone/>
          </a:pPr>
          <a:r>
            <a:rPr lang="ru-RU" dirty="0"/>
            <a:t>(кардионагрузки)</a:t>
          </a:r>
        </a:p>
      </dgm:t>
    </dgm:pt>
    <dgm:pt modelId="{FF151C5E-2B49-435B-88E2-DD074FAA39E4}" type="parTrans" cxnId="{E552E315-3DAB-40AC-94C0-07974D1D9670}">
      <dgm:prSet/>
      <dgm:spPr/>
      <dgm:t>
        <a:bodyPr/>
        <a:lstStyle/>
        <a:p>
          <a:endParaRPr lang="ru-RU"/>
        </a:p>
      </dgm:t>
    </dgm:pt>
    <dgm:pt modelId="{33AFE4C3-0D03-4AE4-AA62-7DD44B75D6D5}" type="sibTrans" cxnId="{E552E315-3DAB-40AC-94C0-07974D1D9670}">
      <dgm:prSet/>
      <dgm:spPr/>
      <dgm:t>
        <a:bodyPr/>
        <a:lstStyle/>
        <a:p>
          <a:endParaRPr lang="ru-RU"/>
        </a:p>
      </dgm:t>
    </dgm:pt>
    <dgm:pt modelId="{395B44C1-F499-43F7-BE31-60F050E410E8}">
      <dgm:prSet phldrT="[Текст]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Бег</a:t>
          </a:r>
        </a:p>
      </dgm:t>
    </dgm:pt>
    <dgm:pt modelId="{4A6CEC80-1506-48D9-B7DB-F296EC657382}" type="parTrans" cxnId="{C1522989-02E4-4E8F-BAEE-2E263D27A5FB}">
      <dgm:prSet/>
      <dgm:spPr/>
      <dgm:t>
        <a:bodyPr/>
        <a:lstStyle/>
        <a:p>
          <a:endParaRPr lang="ru-RU"/>
        </a:p>
      </dgm:t>
    </dgm:pt>
    <dgm:pt modelId="{2B50E0BD-08A3-4D68-8578-539740B6DC07}" type="sibTrans" cxnId="{C1522989-02E4-4E8F-BAEE-2E263D27A5FB}">
      <dgm:prSet/>
      <dgm:spPr/>
      <dgm:t>
        <a:bodyPr/>
        <a:lstStyle/>
        <a:p>
          <a:endParaRPr lang="ru-RU"/>
        </a:p>
      </dgm:t>
    </dgm:pt>
    <dgm:pt modelId="{A9BB8109-04BB-4035-A81C-916AE8AF81AA}">
      <dgm:prSet phldrT="[Текст]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ru-RU" dirty="0"/>
            <a:t>Тяжелая атлетика</a:t>
          </a:r>
        </a:p>
      </dgm:t>
    </dgm:pt>
    <dgm:pt modelId="{72515274-D300-4493-B43F-1A7C22708515}" type="parTrans" cxnId="{A9D163B3-FCC3-4EA2-9CEA-1C8997EC5B88}">
      <dgm:prSet/>
      <dgm:spPr/>
      <dgm:t>
        <a:bodyPr/>
        <a:lstStyle/>
        <a:p>
          <a:endParaRPr lang="ru-RU"/>
        </a:p>
      </dgm:t>
    </dgm:pt>
    <dgm:pt modelId="{496990A3-2ACE-4CEB-81DD-0FB10C4826A8}" type="sibTrans" cxnId="{A9D163B3-FCC3-4EA2-9CEA-1C8997EC5B88}">
      <dgm:prSet/>
      <dgm:spPr/>
      <dgm:t>
        <a:bodyPr/>
        <a:lstStyle/>
        <a:p>
          <a:endParaRPr lang="ru-RU"/>
        </a:p>
      </dgm:t>
    </dgm:pt>
    <dgm:pt modelId="{62341817-8F62-4DC8-8566-3D0A1B495F1A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Становая тяга</a:t>
          </a:r>
        </a:p>
      </dgm:t>
    </dgm:pt>
    <dgm:pt modelId="{688EF952-B522-42B7-B734-574D167BB7B1}" type="parTrans" cxnId="{BCCF0AF4-D96A-4292-BC09-0CEE00B9F520}">
      <dgm:prSet/>
      <dgm:spPr/>
      <dgm:t>
        <a:bodyPr/>
        <a:lstStyle/>
        <a:p>
          <a:endParaRPr lang="ru-RU"/>
        </a:p>
      </dgm:t>
    </dgm:pt>
    <dgm:pt modelId="{324FCCEB-86F0-4570-9BDB-44CBBD1834A1}" type="sibTrans" cxnId="{BCCF0AF4-D96A-4292-BC09-0CEE00B9F520}">
      <dgm:prSet/>
      <dgm:spPr/>
      <dgm:t>
        <a:bodyPr/>
        <a:lstStyle/>
        <a:p>
          <a:endParaRPr lang="ru-RU"/>
        </a:p>
      </dgm:t>
    </dgm:pt>
    <dgm:pt modelId="{2BFA707C-5E8B-4A8C-AFBA-8028518DA619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Подтягивание</a:t>
          </a:r>
          <a:endParaRPr lang="ru-RU" dirty="0"/>
        </a:p>
      </dgm:t>
    </dgm:pt>
    <dgm:pt modelId="{AD1D8B81-01A0-4644-A728-2D5723CCB539}" type="parTrans" cxnId="{E74DDCEB-C7BC-40D3-8A91-4688840FF948}">
      <dgm:prSet/>
      <dgm:spPr/>
      <dgm:t>
        <a:bodyPr/>
        <a:lstStyle/>
        <a:p>
          <a:endParaRPr lang="ru-RU"/>
        </a:p>
      </dgm:t>
    </dgm:pt>
    <dgm:pt modelId="{A08E536F-1736-47AE-BE50-5BC6EF6FA7BF}" type="sibTrans" cxnId="{E74DDCEB-C7BC-40D3-8A91-4688840FF948}">
      <dgm:prSet/>
      <dgm:spPr/>
      <dgm:t>
        <a:bodyPr/>
        <a:lstStyle/>
        <a:p>
          <a:endParaRPr lang="ru-RU"/>
        </a:p>
      </dgm:t>
    </dgm:pt>
    <dgm:pt modelId="{B667CC97-C659-4549-9607-D60B2C63F81C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Отжимание</a:t>
          </a:r>
          <a:endParaRPr lang="ru-RU" dirty="0"/>
        </a:p>
      </dgm:t>
    </dgm:pt>
    <dgm:pt modelId="{A1B103F5-92C4-420B-9CE5-E4A32A01FC22}" type="parTrans" cxnId="{E69A2210-203C-4B9B-8CE0-65E88A9F52F5}">
      <dgm:prSet/>
      <dgm:spPr/>
      <dgm:t>
        <a:bodyPr/>
        <a:lstStyle/>
        <a:p>
          <a:endParaRPr lang="ru-RU"/>
        </a:p>
      </dgm:t>
    </dgm:pt>
    <dgm:pt modelId="{4EC4CB93-7F0E-44EB-ACFD-132BC840CE0F}" type="sibTrans" cxnId="{E69A2210-203C-4B9B-8CE0-65E88A9F52F5}">
      <dgm:prSet/>
      <dgm:spPr/>
      <dgm:t>
        <a:bodyPr/>
        <a:lstStyle/>
        <a:p>
          <a:endParaRPr lang="ru-RU"/>
        </a:p>
      </dgm:t>
    </dgm:pt>
    <dgm:pt modelId="{F46260E5-BAA5-44F5-A5F4-37EB083E9025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Отжимание на кольцах</a:t>
          </a:r>
          <a:endParaRPr lang="ru-RU" dirty="0"/>
        </a:p>
      </dgm:t>
    </dgm:pt>
    <dgm:pt modelId="{65E55E70-62E0-4485-933F-E7B8141CF051}" type="parTrans" cxnId="{E498B1DA-3D54-462F-B21F-66A9AAA4A5F3}">
      <dgm:prSet/>
      <dgm:spPr/>
      <dgm:t>
        <a:bodyPr/>
        <a:lstStyle/>
        <a:p>
          <a:endParaRPr lang="ru-RU"/>
        </a:p>
      </dgm:t>
    </dgm:pt>
    <dgm:pt modelId="{E5CEE548-8434-4209-B9A0-68C6AE845D5B}" type="sibTrans" cxnId="{E498B1DA-3D54-462F-B21F-66A9AAA4A5F3}">
      <dgm:prSet/>
      <dgm:spPr/>
      <dgm:t>
        <a:bodyPr/>
        <a:lstStyle/>
        <a:p>
          <a:endParaRPr lang="ru-RU"/>
        </a:p>
      </dgm:t>
    </dgm:pt>
    <dgm:pt modelId="{9734FB59-A5C3-4423-9E7A-8EE1830F994E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Отжимание от пола в стойке на руках</a:t>
          </a:r>
        </a:p>
      </dgm:t>
    </dgm:pt>
    <dgm:pt modelId="{58F6EA3F-20B7-4F05-9CF9-4493779F35CC}" type="parTrans" cxnId="{E7BB98E5-DA8E-46A8-9769-04026B469084}">
      <dgm:prSet/>
      <dgm:spPr/>
      <dgm:t>
        <a:bodyPr/>
        <a:lstStyle/>
        <a:p>
          <a:endParaRPr lang="ru-RU"/>
        </a:p>
      </dgm:t>
    </dgm:pt>
    <dgm:pt modelId="{0CDDF5D8-9535-4189-984E-3A8477F071B3}" type="sibTrans" cxnId="{E7BB98E5-DA8E-46A8-9769-04026B469084}">
      <dgm:prSet/>
      <dgm:spPr/>
      <dgm:t>
        <a:bodyPr/>
        <a:lstStyle/>
        <a:p>
          <a:endParaRPr lang="ru-RU"/>
        </a:p>
      </dgm:t>
    </dgm:pt>
    <dgm:pt modelId="{6773C71E-3B60-4C16-852F-CAD09D951228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Лазание по канату</a:t>
          </a:r>
          <a:endParaRPr lang="ru-RU" dirty="0"/>
        </a:p>
      </dgm:t>
    </dgm:pt>
    <dgm:pt modelId="{3D443497-B435-48E6-8CCB-1EC4FE9A9E94}" type="parTrans" cxnId="{317B24F1-033D-4AD2-91EB-C23C6A9B3689}">
      <dgm:prSet/>
      <dgm:spPr/>
      <dgm:t>
        <a:bodyPr/>
        <a:lstStyle/>
        <a:p>
          <a:endParaRPr lang="ru-RU"/>
        </a:p>
      </dgm:t>
    </dgm:pt>
    <dgm:pt modelId="{075889C0-CB4F-41F6-B1A6-A0541962994F}" type="sibTrans" cxnId="{317B24F1-033D-4AD2-91EB-C23C6A9B3689}">
      <dgm:prSet/>
      <dgm:spPr/>
      <dgm:t>
        <a:bodyPr/>
        <a:lstStyle/>
        <a:p>
          <a:endParaRPr lang="ru-RU"/>
        </a:p>
      </dgm:t>
    </dgm:pt>
    <dgm:pt modelId="{C10258FB-4AAF-4E6C-82F1-A08A7A1ED4DA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Выход силой</a:t>
          </a:r>
        </a:p>
      </dgm:t>
    </dgm:pt>
    <dgm:pt modelId="{8A916344-0FF3-4810-B8C0-A783F0DBA00F}" type="parTrans" cxnId="{FB463B6B-0837-498F-B4C4-8C28D8ACBC4B}">
      <dgm:prSet/>
      <dgm:spPr/>
      <dgm:t>
        <a:bodyPr/>
        <a:lstStyle/>
        <a:p>
          <a:endParaRPr lang="ru-RU"/>
        </a:p>
      </dgm:t>
    </dgm:pt>
    <dgm:pt modelId="{800591B8-330B-4E52-B331-4FE292E3E0EB}" type="sibTrans" cxnId="{FB463B6B-0837-498F-B4C4-8C28D8ACBC4B}">
      <dgm:prSet/>
      <dgm:spPr/>
      <dgm:t>
        <a:bodyPr/>
        <a:lstStyle/>
        <a:p>
          <a:endParaRPr lang="ru-RU"/>
        </a:p>
      </dgm:t>
    </dgm:pt>
    <dgm:pt modelId="{25338F04-74E5-4F62-9D5E-5F25717A31AD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Подъем корпуса</a:t>
          </a:r>
        </a:p>
      </dgm:t>
    </dgm:pt>
    <dgm:pt modelId="{F5EE2515-EB53-43D2-956A-E0C037014C56}" type="parTrans" cxnId="{C73A7A26-FE42-4008-B436-3FAEB7C7F0F9}">
      <dgm:prSet/>
      <dgm:spPr/>
      <dgm:t>
        <a:bodyPr/>
        <a:lstStyle/>
        <a:p>
          <a:endParaRPr lang="ru-RU"/>
        </a:p>
      </dgm:t>
    </dgm:pt>
    <dgm:pt modelId="{38A5EB13-D63F-4D42-BB44-C82ACE82B536}" type="sibTrans" cxnId="{C73A7A26-FE42-4008-B436-3FAEB7C7F0F9}">
      <dgm:prSet/>
      <dgm:spPr/>
      <dgm:t>
        <a:bodyPr/>
        <a:lstStyle/>
        <a:p>
          <a:endParaRPr lang="ru-RU"/>
        </a:p>
      </dgm:t>
    </dgm:pt>
    <dgm:pt modelId="{1648601D-8917-45A8-BA50-80794E54A7C5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Прыжок</a:t>
          </a:r>
          <a:endParaRPr lang="ru-RU" dirty="0"/>
        </a:p>
      </dgm:t>
    </dgm:pt>
    <dgm:pt modelId="{DA8C27E8-9C97-40BA-9504-0309D38B5960}" type="parTrans" cxnId="{191CCC54-19F4-4B15-A0CE-D8AAE70F402A}">
      <dgm:prSet/>
      <dgm:spPr/>
      <dgm:t>
        <a:bodyPr/>
        <a:lstStyle/>
        <a:p>
          <a:endParaRPr lang="ru-RU"/>
        </a:p>
      </dgm:t>
    </dgm:pt>
    <dgm:pt modelId="{91BFF21E-8E77-4CD2-89C8-FBDCFA721D62}" type="sibTrans" cxnId="{191CCC54-19F4-4B15-A0CE-D8AAE70F402A}">
      <dgm:prSet/>
      <dgm:spPr/>
      <dgm:t>
        <a:bodyPr/>
        <a:lstStyle/>
        <a:p>
          <a:endParaRPr lang="ru-RU"/>
        </a:p>
      </dgm:t>
    </dgm:pt>
    <dgm:pt modelId="{86BDFE28-AA7F-4A93-ABC7-1C6F07FDCD9C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Выпад</a:t>
          </a:r>
        </a:p>
      </dgm:t>
    </dgm:pt>
    <dgm:pt modelId="{CEB9F5A2-EDEF-4CBE-B202-81CB24E760DF}" type="parTrans" cxnId="{E941F520-4E9F-4608-89FB-CE1635084B1A}">
      <dgm:prSet/>
      <dgm:spPr/>
      <dgm:t>
        <a:bodyPr/>
        <a:lstStyle/>
        <a:p>
          <a:endParaRPr lang="ru-RU"/>
        </a:p>
      </dgm:t>
    </dgm:pt>
    <dgm:pt modelId="{D158C39D-2D83-446F-8D2A-FB38C453F2B7}" type="sibTrans" cxnId="{E941F520-4E9F-4608-89FB-CE1635084B1A}">
      <dgm:prSet/>
      <dgm:spPr/>
      <dgm:t>
        <a:bodyPr/>
        <a:lstStyle/>
        <a:p>
          <a:endParaRPr lang="ru-RU"/>
        </a:p>
      </dgm:t>
    </dgm:pt>
    <dgm:pt modelId="{7B9A89A4-A3A3-49C4-9C39-6F2CC9DD2156}">
      <dgm:prSet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Велотренажер</a:t>
          </a:r>
          <a:endParaRPr lang="ru-RU" dirty="0"/>
        </a:p>
      </dgm:t>
    </dgm:pt>
    <dgm:pt modelId="{95063A1F-92D5-4940-BD0A-267B3F9AC800}" type="parTrans" cxnId="{A6059BBD-3015-4D10-ACB3-E47E3EF26EF2}">
      <dgm:prSet/>
      <dgm:spPr/>
      <dgm:t>
        <a:bodyPr/>
        <a:lstStyle/>
        <a:p>
          <a:endParaRPr lang="ru-RU"/>
        </a:p>
      </dgm:t>
    </dgm:pt>
    <dgm:pt modelId="{55B8C7D9-AD3C-4687-BED5-4DFC7D88EA84}" type="sibTrans" cxnId="{A6059BBD-3015-4D10-ACB3-E47E3EF26EF2}">
      <dgm:prSet/>
      <dgm:spPr/>
      <dgm:t>
        <a:bodyPr/>
        <a:lstStyle/>
        <a:p>
          <a:endParaRPr lang="ru-RU"/>
        </a:p>
      </dgm:t>
    </dgm:pt>
    <dgm:pt modelId="{CB6BA6DC-A7C2-4134-A3E1-FB5BDCE113FD}">
      <dgm:prSet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Гребля</a:t>
          </a:r>
        </a:p>
      </dgm:t>
    </dgm:pt>
    <dgm:pt modelId="{00598F10-C28D-4C3D-9830-890F12C85241}" type="parTrans" cxnId="{C8F1929F-E30F-41DC-B98E-9799FC1DD849}">
      <dgm:prSet/>
      <dgm:spPr/>
      <dgm:t>
        <a:bodyPr/>
        <a:lstStyle/>
        <a:p>
          <a:endParaRPr lang="ru-RU"/>
        </a:p>
      </dgm:t>
    </dgm:pt>
    <dgm:pt modelId="{AA06B46D-03C9-4AAE-BD5A-C3903AC48A85}" type="sibTrans" cxnId="{C8F1929F-E30F-41DC-B98E-9799FC1DD849}">
      <dgm:prSet/>
      <dgm:spPr/>
      <dgm:t>
        <a:bodyPr/>
        <a:lstStyle/>
        <a:p>
          <a:endParaRPr lang="ru-RU"/>
        </a:p>
      </dgm:t>
    </dgm:pt>
    <dgm:pt modelId="{336C4A51-58A7-4678-9BA1-80F6FF75AEF7}">
      <dgm:prSet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Прыжки через скакалку</a:t>
          </a:r>
          <a:endParaRPr lang="ru-RU" dirty="0"/>
        </a:p>
      </dgm:t>
    </dgm:pt>
    <dgm:pt modelId="{A2FE805F-62B3-4925-A345-5A4CDBEB1264}" type="parTrans" cxnId="{A5F55A7C-0787-4CD5-801E-BAD0BF93416E}">
      <dgm:prSet/>
      <dgm:spPr/>
      <dgm:t>
        <a:bodyPr/>
        <a:lstStyle/>
        <a:p>
          <a:endParaRPr lang="ru-RU"/>
        </a:p>
      </dgm:t>
    </dgm:pt>
    <dgm:pt modelId="{832EE37A-0B6A-4944-9A15-6C69E13B5185}" type="sibTrans" cxnId="{A5F55A7C-0787-4CD5-801E-BAD0BF93416E}">
      <dgm:prSet/>
      <dgm:spPr/>
      <dgm:t>
        <a:bodyPr/>
        <a:lstStyle/>
        <a:p>
          <a:endParaRPr lang="ru-RU"/>
        </a:p>
      </dgm:t>
    </dgm:pt>
    <dgm:pt modelId="{DC9DF676-E8F1-4C61-B51A-523047A86919}">
      <dgm:prSet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Плавание</a:t>
          </a:r>
          <a:endParaRPr lang="ru-RU" dirty="0"/>
        </a:p>
      </dgm:t>
    </dgm:pt>
    <dgm:pt modelId="{8E89962F-0F39-487F-BF68-C38AF9B518F0}" type="parTrans" cxnId="{0B0AFCDB-F6C7-4DC2-B633-074FB3E5580A}">
      <dgm:prSet/>
      <dgm:spPr/>
      <dgm:t>
        <a:bodyPr/>
        <a:lstStyle/>
        <a:p>
          <a:endParaRPr lang="ru-RU"/>
        </a:p>
      </dgm:t>
    </dgm:pt>
    <dgm:pt modelId="{0DCAF2FA-2644-42C6-8A1D-293E049EA41C}" type="sibTrans" cxnId="{0B0AFCDB-F6C7-4DC2-B633-074FB3E5580A}">
      <dgm:prSet/>
      <dgm:spPr/>
      <dgm:t>
        <a:bodyPr/>
        <a:lstStyle/>
        <a:p>
          <a:endParaRPr lang="ru-RU"/>
        </a:p>
      </dgm:t>
    </dgm:pt>
    <dgm:pt modelId="{698059F7-15F3-4BC3-889B-2216DAB9DDC7}">
      <dgm:prSet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Лыжный тренажер</a:t>
          </a:r>
        </a:p>
      </dgm:t>
    </dgm:pt>
    <dgm:pt modelId="{88D7E217-EA36-4D5C-8E24-A4B59796193A}" type="parTrans" cxnId="{FACEA8A2-4E9D-4BE8-843C-BDEE8C449280}">
      <dgm:prSet/>
      <dgm:spPr/>
      <dgm:t>
        <a:bodyPr/>
        <a:lstStyle/>
        <a:p>
          <a:endParaRPr lang="ru-RU"/>
        </a:p>
      </dgm:t>
    </dgm:pt>
    <dgm:pt modelId="{D32BBB74-D4D1-4A1C-9726-36A8DC9FD30B}" type="sibTrans" cxnId="{FACEA8A2-4E9D-4BE8-843C-BDEE8C449280}">
      <dgm:prSet/>
      <dgm:spPr/>
      <dgm:t>
        <a:bodyPr/>
        <a:lstStyle/>
        <a:p>
          <a:endParaRPr lang="ru-RU"/>
        </a:p>
      </dgm:t>
    </dgm:pt>
    <dgm:pt modelId="{2E827EA4-9A10-4A36-AAED-FE07381B329D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Взятия на грудь</a:t>
          </a:r>
          <a:endParaRPr lang="ru-RU" dirty="0"/>
        </a:p>
      </dgm:t>
    </dgm:pt>
    <dgm:pt modelId="{A9520885-D76B-45DC-AAAD-EE2984587309}" type="parTrans" cxnId="{AE91CE7C-5B3C-463C-A11A-D14F74B9E3DF}">
      <dgm:prSet/>
      <dgm:spPr/>
      <dgm:t>
        <a:bodyPr/>
        <a:lstStyle/>
        <a:p>
          <a:endParaRPr lang="ru-RU"/>
        </a:p>
      </dgm:t>
    </dgm:pt>
    <dgm:pt modelId="{EE0DCC69-C280-4DB8-8E30-2D6EBA2660C1}" type="sibTrans" cxnId="{AE91CE7C-5B3C-463C-A11A-D14F74B9E3DF}">
      <dgm:prSet/>
      <dgm:spPr/>
      <dgm:t>
        <a:bodyPr/>
        <a:lstStyle/>
        <a:p>
          <a:endParaRPr lang="ru-RU"/>
        </a:p>
      </dgm:t>
    </dgm:pt>
    <dgm:pt modelId="{5483A132-8593-4850-8452-B01465153B07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Жимы</a:t>
          </a:r>
          <a:endParaRPr lang="ru-RU" dirty="0"/>
        </a:p>
      </dgm:t>
    </dgm:pt>
    <dgm:pt modelId="{FFC17717-127D-4819-82AC-602EA355AF8F}" type="parTrans" cxnId="{1C3D5AC8-BB71-4BFE-9616-2369DE2A850E}">
      <dgm:prSet/>
      <dgm:spPr/>
      <dgm:t>
        <a:bodyPr/>
        <a:lstStyle/>
        <a:p>
          <a:endParaRPr lang="ru-RU"/>
        </a:p>
      </dgm:t>
    </dgm:pt>
    <dgm:pt modelId="{25703D34-7F15-4F21-B014-A193EA2292BC}" type="sibTrans" cxnId="{1C3D5AC8-BB71-4BFE-9616-2369DE2A850E}">
      <dgm:prSet/>
      <dgm:spPr/>
      <dgm:t>
        <a:bodyPr/>
        <a:lstStyle/>
        <a:p>
          <a:endParaRPr lang="ru-RU"/>
        </a:p>
      </dgm:t>
    </dgm:pt>
    <dgm:pt modelId="{77BD1B07-C0D5-4C65-B1CB-6D395253A718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Рывок</a:t>
          </a:r>
          <a:endParaRPr lang="ru-RU" dirty="0"/>
        </a:p>
      </dgm:t>
    </dgm:pt>
    <dgm:pt modelId="{20052D3D-99AF-4533-A64F-1050EC5E8D3F}" type="parTrans" cxnId="{81109A5B-70AF-4595-B67C-E27CB38EA007}">
      <dgm:prSet/>
      <dgm:spPr/>
      <dgm:t>
        <a:bodyPr/>
        <a:lstStyle/>
        <a:p>
          <a:endParaRPr lang="ru-RU"/>
        </a:p>
      </dgm:t>
    </dgm:pt>
    <dgm:pt modelId="{B77B1D8D-C21F-4691-8679-D952864E16A3}" type="sibTrans" cxnId="{81109A5B-70AF-4595-B67C-E27CB38EA007}">
      <dgm:prSet/>
      <dgm:spPr/>
      <dgm:t>
        <a:bodyPr/>
        <a:lstStyle/>
        <a:p>
          <a:endParaRPr lang="ru-RU"/>
        </a:p>
      </dgm:t>
    </dgm:pt>
    <dgm:pt modelId="{F188BDDC-EF51-439A-8DB3-F241D61EDB59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Толчок</a:t>
          </a:r>
        </a:p>
      </dgm:t>
    </dgm:pt>
    <dgm:pt modelId="{44931196-7ECC-4CDD-8EE8-73FAEF960D44}" type="parTrans" cxnId="{A831C6CF-4E48-4DF4-BFB9-369621F64D80}">
      <dgm:prSet/>
      <dgm:spPr/>
      <dgm:t>
        <a:bodyPr/>
        <a:lstStyle/>
        <a:p>
          <a:endParaRPr lang="ru-RU"/>
        </a:p>
      </dgm:t>
    </dgm:pt>
    <dgm:pt modelId="{72D48C6E-CF0C-42AF-A185-239629230AE9}" type="sibTrans" cxnId="{A831C6CF-4E48-4DF4-BFB9-369621F64D80}">
      <dgm:prSet/>
      <dgm:spPr/>
      <dgm:t>
        <a:bodyPr/>
        <a:lstStyle/>
        <a:p>
          <a:endParaRPr lang="ru-RU"/>
        </a:p>
      </dgm:t>
    </dgm:pt>
    <dgm:pt modelId="{F48692E9-81F7-4E1C-9845-4BA6A192A65E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/>
            <a:t>Упражнений с медицинским мячом</a:t>
          </a:r>
          <a:endParaRPr lang="ru-RU" dirty="0"/>
        </a:p>
      </dgm:t>
    </dgm:pt>
    <dgm:pt modelId="{73ABCB25-6ACD-4639-94C2-C520B87B2C3C}" type="parTrans" cxnId="{1E20BF91-0517-4E71-9C36-5E250FBDF231}">
      <dgm:prSet/>
      <dgm:spPr/>
      <dgm:t>
        <a:bodyPr/>
        <a:lstStyle/>
        <a:p>
          <a:endParaRPr lang="ru-RU"/>
        </a:p>
      </dgm:t>
    </dgm:pt>
    <dgm:pt modelId="{83715101-3381-421F-87BA-29AA8E1BF106}" type="sibTrans" cxnId="{1E20BF91-0517-4E71-9C36-5E250FBDF231}">
      <dgm:prSet/>
      <dgm:spPr/>
      <dgm:t>
        <a:bodyPr/>
        <a:lstStyle/>
        <a:p>
          <a:endParaRPr lang="ru-RU"/>
        </a:p>
      </dgm:t>
    </dgm:pt>
    <dgm:pt modelId="{B520C37E-DF56-4958-9094-7BAD3CE1981F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Мах гирей</a:t>
          </a:r>
        </a:p>
      </dgm:t>
    </dgm:pt>
    <dgm:pt modelId="{BF283957-D22B-486D-ADA4-9B111C3191BF}" type="parTrans" cxnId="{FD0BE37D-07AE-4E9B-9944-0E9D537DA95D}">
      <dgm:prSet/>
      <dgm:spPr/>
      <dgm:t>
        <a:bodyPr/>
        <a:lstStyle/>
        <a:p>
          <a:endParaRPr lang="ru-RU"/>
        </a:p>
      </dgm:t>
    </dgm:pt>
    <dgm:pt modelId="{A355AC2E-8769-48EB-A7DA-DC767E2FFE0F}" type="sibTrans" cxnId="{FD0BE37D-07AE-4E9B-9944-0E9D537DA95D}">
      <dgm:prSet/>
      <dgm:spPr/>
      <dgm:t>
        <a:bodyPr/>
        <a:lstStyle/>
        <a:p>
          <a:endParaRPr lang="ru-RU"/>
        </a:p>
      </dgm:t>
    </dgm:pt>
    <dgm:pt modelId="{CB46D31E-22CB-4764-91C9-1E034C901738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dirty="0"/>
            <a:t>Разгибание спины</a:t>
          </a:r>
        </a:p>
      </dgm:t>
    </dgm:pt>
    <dgm:pt modelId="{AE6A37CD-D2F0-4BAD-B20C-1FBF9D889B31}" type="parTrans" cxnId="{4F937D5D-ABD1-476B-8208-2101A044A3C0}">
      <dgm:prSet/>
      <dgm:spPr/>
      <dgm:t>
        <a:bodyPr/>
        <a:lstStyle/>
        <a:p>
          <a:endParaRPr lang="ru-RU"/>
        </a:p>
      </dgm:t>
    </dgm:pt>
    <dgm:pt modelId="{3F73825E-C74D-48B9-B40F-4F8C8273817A}" type="sibTrans" cxnId="{4F937D5D-ABD1-476B-8208-2101A044A3C0}">
      <dgm:prSet/>
      <dgm:spPr/>
      <dgm:t>
        <a:bodyPr/>
        <a:lstStyle/>
        <a:p>
          <a:endParaRPr lang="ru-RU"/>
        </a:p>
      </dgm:t>
    </dgm:pt>
    <dgm:pt modelId="{935E8765-1193-45CF-AAB9-853FE07A2CC2}" type="pres">
      <dgm:prSet presAssocID="{EFC61C0E-E017-48AC-8C25-147DA5DDFA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E40DD-47CD-47FC-8181-D6E1FBBF052C}" type="pres">
      <dgm:prSet presAssocID="{43CE4043-F5CD-4E4B-B5A6-CCB3E490B6CE}" presName="composite" presStyleCnt="0"/>
      <dgm:spPr/>
    </dgm:pt>
    <dgm:pt modelId="{49EC79FC-7E21-4FDF-B2A8-DF357CD667C3}" type="pres">
      <dgm:prSet presAssocID="{43CE4043-F5CD-4E4B-B5A6-CCB3E490B6C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4A97F-84A3-4701-9699-5725D5D7B8C6}" type="pres">
      <dgm:prSet presAssocID="{43CE4043-F5CD-4E4B-B5A6-CCB3E490B6C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AB3EC-CF7C-49D3-9FEC-52D429F58033}" type="pres">
      <dgm:prSet presAssocID="{05E35BB8-9761-4F24-9C4B-BD8CABC4D7D5}" presName="space" presStyleCnt="0"/>
      <dgm:spPr/>
    </dgm:pt>
    <dgm:pt modelId="{B284C4B1-C197-4D74-964D-095AA377F705}" type="pres">
      <dgm:prSet presAssocID="{7B80947A-67F9-4AE3-981D-4C2EB35BB10D}" presName="composite" presStyleCnt="0"/>
      <dgm:spPr/>
    </dgm:pt>
    <dgm:pt modelId="{6D9EFEF9-5640-49F2-B8BE-46A63DDA4E40}" type="pres">
      <dgm:prSet presAssocID="{7B80947A-67F9-4AE3-981D-4C2EB35BB10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617BC-D5F5-402B-A717-8945C63674FD}" type="pres">
      <dgm:prSet presAssocID="{7B80947A-67F9-4AE3-981D-4C2EB35BB10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60621-A1E5-4976-9897-33BCF91B0E33}" type="pres">
      <dgm:prSet presAssocID="{33AFE4C3-0D03-4AE4-AA62-7DD44B75D6D5}" presName="space" presStyleCnt="0"/>
      <dgm:spPr/>
    </dgm:pt>
    <dgm:pt modelId="{F824DEA2-047B-40D6-A308-9A92390A1014}" type="pres">
      <dgm:prSet presAssocID="{A9BB8109-04BB-4035-A81C-916AE8AF81AA}" presName="composite" presStyleCnt="0"/>
      <dgm:spPr/>
    </dgm:pt>
    <dgm:pt modelId="{26CAED85-EFFF-4F5E-9CE2-7D728B5F1261}" type="pres">
      <dgm:prSet presAssocID="{A9BB8109-04BB-4035-A81C-916AE8AF81A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43B4B-827F-492A-9B99-E94187086945}" type="pres">
      <dgm:prSet presAssocID="{A9BB8109-04BB-4035-A81C-916AE8AF81A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9B2D67-3634-4781-818D-627B3E9FE46D}" type="presOf" srcId="{7B9A89A4-A3A3-49C4-9C39-6F2CC9DD2156}" destId="{CCD617BC-D5F5-402B-A717-8945C63674FD}" srcOrd="0" destOrd="1" presId="urn:microsoft.com/office/officeart/2005/8/layout/hList1"/>
    <dgm:cxn modelId="{0F238852-C15B-4274-AB3B-2137C843B973}" type="presOf" srcId="{FAF0F582-7C1F-414A-98D1-8DBE0A95B419}" destId="{F934A97F-84A3-4701-9699-5725D5D7B8C6}" srcOrd="0" destOrd="0" presId="urn:microsoft.com/office/officeart/2005/8/layout/hList1"/>
    <dgm:cxn modelId="{77E847E4-00F9-4EC4-9636-CDA9CEED98EE}" type="presOf" srcId="{43CE4043-F5CD-4E4B-B5A6-CCB3E490B6CE}" destId="{49EC79FC-7E21-4FDF-B2A8-DF357CD667C3}" srcOrd="0" destOrd="0" presId="urn:microsoft.com/office/officeart/2005/8/layout/hList1"/>
    <dgm:cxn modelId="{045FD16C-502F-4CFE-A3CC-00DEC1ED25EE}" type="presOf" srcId="{DC9DF676-E8F1-4C61-B51A-523047A86919}" destId="{CCD617BC-D5F5-402B-A717-8945C63674FD}" srcOrd="0" destOrd="4" presId="urn:microsoft.com/office/officeart/2005/8/layout/hList1"/>
    <dgm:cxn modelId="{E7BB98E5-DA8E-46A8-9769-04026B469084}" srcId="{43CE4043-F5CD-4E4B-B5A6-CCB3E490B6CE}" destId="{9734FB59-A5C3-4423-9E7A-8EE1830F994E}" srcOrd="4" destOrd="0" parTransId="{58F6EA3F-20B7-4F05-9CF9-4493779F35CC}" sibTransId="{0CDDF5D8-9535-4189-984E-3A8477F071B3}"/>
    <dgm:cxn modelId="{E941F520-4E9F-4608-89FB-CE1635084B1A}" srcId="{43CE4043-F5CD-4E4B-B5A6-CCB3E490B6CE}" destId="{86BDFE28-AA7F-4A93-ABC7-1C6F07FDCD9C}" srcOrd="10" destOrd="0" parTransId="{CEB9F5A2-EDEF-4CBE-B202-81CB24E760DF}" sibTransId="{D158C39D-2D83-446F-8D2A-FB38C453F2B7}"/>
    <dgm:cxn modelId="{317B24F1-033D-4AD2-91EB-C23C6A9B3689}" srcId="{43CE4043-F5CD-4E4B-B5A6-CCB3E490B6CE}" destId="{6773C71E-3B60-4C16-852F-CAD09D951228}" srcOrd="5" destOrd="0" parTransId="{3D443497-B435-48E6-8CCB-1EC4FE9A9E94}" sibTransId="{075889C0-CB4F-41F6-B1A6-A0541962994F}"/>
    <dgm:cxn modelId="{BCCF0AF4-D96A-4292-BC09-0CEE00B9F520}" srcId="{A9BB8109-04BB-4035-A81C-916AE8AF81AA}" destId="{62341817-8F62-4DC8-8566-3D0A1B495F1A}" srcOrd="0" destOrd="0" parTransId="{688EF952-B522-42B7-B734-574D167BB7B1}" sibTransId="{324FCCEB-86F0-4570-9BDB-44CBBD1834A1}"/>
    <dgm:cxn modelId="{C1522989-02E4-4E8F-BAEE-2E263D27A5FB}" srcId="{7B80947A-67F9-4AE3-981D-4C2EB35BB10D}" destId="{395B44C1-F499-43F7-BE31-60F050E410E8}" srcOrd="0" destOrd="0" parTransId="{4A6CEC80-1506-48D9-B7DB-F296EC657382}" sibTransId="{2B50E0BD-08A3-4D68-8578-539740B6DC07}"/>
    <dgm:cxn modelId="{A6059BBD-3015-4D10-ACB3-E47E3EF26EF2}" srcId="{7B80947A-67F9-4AE3-981D-4C2EB35BB10D}" destId="{7B9A89A4-A3A3-49C4-9C39-6F2CC9DD2156}" srcOrd="1" destOrd="0" parTransId="{95063A1F-92D5-4940-BD0A-267B3F9AC800}" sibTransId="{55B8C7D9-AD3C-4687-BED5-4DFC7D88EA84}"/>
    <dgm:cxn modelId="{0B0AFCDB-F6C7-4DC2-B633-074FB3E5580A}" srcId="{7B80947A-67F9-4AE3-981D-4C2EB35BB10D}" destId="{DC9DF676-E8F1-4C61-B51A-523047A86919}" srcOrd="4" destOrd="0" parTransId="{8E89962F-0F39-487F-BF68-C38AF9B518F0}" sibTransId="{0DCAF2FA-2644-42C6-8A1D-293E049EA41C}"/>
    <dgm:cxn modelId="{7DB37F90-0487-4AB3-A14F-2CEEBAAC6BAB}" type="presOf" srcId="{C10258FB-4AAF-4E6C-82F1-A08A7A1ED4DA}" destId="{F934A97F-84A3-4701-9699-5725D5D7B8C6}" srcOrd="0" destOrd="6" presId="urn:microsoft.com/office/officeart/2005/8/layout/hList1"/>
    <dgm:cxn modelId="{A9D163B3-FCC3-4EA2-9CEA-1C8997EC5B88}" srcId="{EFC61C0E-E017-48AC-8C25-147DA5DDFA68}" destId="{A9BB8109-04BB-4035-A81C-916AE8AF81AA}" srcOrd="2" destOrd="0" parTransId="{72515274-D300-4493-B43F-1A7C22708515}" sibTransId="{496990A3-2ACE-4CEB-81DD-0FB10C4826A8}"/>
    <dgm:cxn modelId="{CFE71110-EAA4-4CAD-B204-41AB314BB0F8}" type="presOf" srcId="{62341817-8F62-4DC8-8566-3D0A1B495F1A}" destId="{F5A43B4B-827F-492A-9B99-E94187086945}" srcOrd="0" destOrd="0" presId="urn:microsoft.com/office/officeart/2005/8/layout/hList1"/>
    <dgm:cxn modelId="{60318A59-5913-410D-873B-92637C3604E7}" type="presOf" srcId="{B520C37E-DF56-4958-9094-7BAD3CE1981F}" destId="{F5A43B4B-827F-492A-9B99-E94187086945}" srcOrd="0" destOrd="6" presId="urn:microsoft.com/office/officeart/2005/8/layout/hList1"/>
    <dgm:cxn modelId="{881F761A-A6F1-48F9-9F2B-D33963FA18FC}" type="presOf" srcId="{F46260E5-BAA5-44F5-A5F4-37EB083E9025}" destId="{F934A97F-84A3-4701-9699-5725D5D7B8C6}" srcOrd="0" destOrd="3" presId="urn:microsoft.com/office/officeart/2005/8/layout/hList1"/>
    <dgm:cxn modelId="{5A30AB8C-9A31-4400-911F-8B580B651FE0}" type="presOf" srcId="{86BDFE28-AA7F-4A93-ABC7-1C6F07FDCD9C}" destId="{F934A97F-84A3-4701-9699-5725D5D7B8C6}" srcOrd="0" destOrd="10" presId="urn:microsoft.com/office/officeart/2005/8/layout/hList1"/>
    <dgm:cxn modelId="{D051B43A-4F82-4242-A8F1-F1623A5CE61D}" type="presOf" srcId="{25338F04-74E5-4F62-9D5E-5F25717A31AD}" destId="{F934A97F-84A3-4701-9699-5725D5D7B8C6}" srcOrd="0" destOrd="8" presId="urn:microsoft.com/office/officeart/2005/8/layout/hList1"/>
    <dgm:cxn modelId="{A9A436E1-93BA-4174-BECE-0AF70C99E05F}" type="presOf" srcId="{A9BB8109-04BB-4035-A81C-916AE8AF81AA}" destId="{26CAED85-EFFF-4F5E-9CE2-7D728B5F1261}" srcOrd="0" destOrd="0" presId="urn:microsoft.com/office/officeart/2005/8/layout/hList1"/>
    <dgm:cxn modelId="{E69A2210-203C-4B9B-8CE0-65E88A9F52F5}" srcId="{43CE4043-F5CD-4E4B-B5A6-CCB3E490B6CE}" destId="{B667CC97-C659-4549-9607-D60B2C63F81C}" srcOrd="2" destOrd="0" parTransId="{A1B103F5-92C4-420B-9CE5-E4A32A01FC22}" sibTransId="{4EC4CB93-7F0E-44EB-ACFD-132BC840CE0F}"/>
    <dgm:cxn modelId="{EA6BDB10-187F-4D8D-8B23-87FB977A3354}" type="presOf" srcId="{77BD1B07-C0D5-4C65-B1CB-6D395253A718}" destId="{F5A43B4B-827F-492A-9B99-E94187086945}" srcOrd="0" destOrd="3" presId="urn:microsoft.com/office/officeart/2005/8/layout/hList1"/>
    <dgm:cxn modelId="{0E88138E-BF92-4388-9DD2-0B6ECFA9A2D0}" type="presOf" srcId="{7B80947A-67F9-4AE3-981D-4C2EB35BB10D}" destId="{6D9EFEF9-5640-49F2-B8BE-46A63DDA4E40}" srcOrd="0" destOrd="0" presId="urn:microsoft.com/office/officeart/2005/8/layout/hList1"/>
    <dgm:cxn modelId="{8A1D1601-921C-4067-8A94-7576B382F0A9}" type="presOf" srcId="{336C4A51-58A7-4678-9BA1-80F6FF75AEF7}" destId="{CCD617BC-D5F5-402B-A717-8945C63674FD}" srcOrd="0" destOrd="3" presId="urn:microsoft.com/office/officeart/2005/8/layout/hList1"/>
    <dgm:cxn modelId="{38328591-AFC3-43C7-9287-971739DCF3A0}" type="presOf" srcId="{F188BDDC-EF51-439A-8DB3-F241D61EDB59}" destId="{F5A43B4B-827F-492A-9B99-E94187086945}" srcOrd="0" destOrd="4" presId="urn:microsoft.com/office/officeart/2005/8/layout/hList1"/>
    <dgm:cxn modelId="{A831C6CF-4E48-4DF4-BFB9-369621F64D80}" srcId="{A9BB8109-04BB-4035-A81C-916AE8AF81AA}" destId="{F188BDDC-EF51-439A-8DB3-F241D61EDB59}" srcOrd="4" destOrd="0" parTransId="{44931196-7ECC-4CDD-8EE8-73FAEF960D44}" sibTransId="{72D48C6E-CF0C-42AF-A185-239629230AE9}"/>
    <dgm:cxn modelId="{73C8021D-5D27-4972-8C60-C9CF50B29F6F}" srcId="{43CE4043-F5CD-4E4B-B5A6-CCB3E490B6CE}" destId="{FAF0F582-7C1F-414A-98D1-8DBE0A95B419}" srcOrd="0" destOrd="0" parTransId="{41A563A5-80F9-4255-B94F-8D66DF803CAC}" sibTransId="{0DC9204A-C337-41A7-AFA7-94A4C2E32016}"/>
    <dgm:cxn modelId="{4AD62628-0F32-4914-8224-BFF2A2E7DD46}" type="presOf" srcId="{2BFA707C-5E8B-4A8C-AFBA-8028518DA619}" destId="{F934A97F-84A3-4701-9699-5725D5D7B8C6}" srcOrd="0" destOrd="1" presId="urn:microsoft.com/office/officeart/2005/8/layout/hList1"/>
    <dgm:cxn modelId="{81109A5B-70AF-4595-B67C-E27CB38EA007}" srcId="{A9BB8109-04BB-4035-A81C-916AE8AF81AA}" destId="{77BD1B07-C0D5-4C65-B1CB-6D395253A718}" srcOrd="3" destOrd="0" parTransId="{20052D3D-99AF-4533-A64F-1050EC5E8D3F}" sibTransId="{B77B1D8D-C21F-4691-8679-D952864E16A3}"/>
    <dgm:cxn modelId="{287B3E7C-F9DA-4637-9994-12B4FFF40C2E}" type="presOf" srcId="{F48692E9-81F7-4E1C-9845-4BA6A192A65E}" destId="{F5A43B4B-827F-492A-9B99-E94187086945}" srcOrd="0" destOrd="5" presId="urn:microsoft.com/office/officeart/2005/8/layout/hList1"/>
    <dgm:cxn modelId="{FACEA8A2-4E9D-4BE8-843C-BDEE8C449280}" srcId="{7B80947A-67F9-4AE3-981D-4C2EB35BB10D}" destId="{698059F7-15F3-4BC3-889B-2216DAB9DDC7}" srcOrd="5" destOrd="0" parTransId="{88D7E217-EA36-4D5C-8E24-A4B59796193A}" sibTransId="{D32BBB74-D4D1-4A1C-9726-36A8DC9FD30B}"/>
    <dgm:cxn modelId="{E498B1DA-3D54-462F-B21F-66A9AAA4A5F3}" srcId="{43CE4043-F5CD-4E4B-B5A6-CCB3E490B6CE}" destId="{F46260E5-BAA5-44F5-A5F4-37EB083E9025}" srcOrd="3" destOrd="0" parTransId="{65E55E70-62E0-4485-933F-E7B8141CF051}" sibTransId="{E5CEE548-8434-4209-B9A0-68C6AE845D5B}"/>
    <dgm:cxn modelId="{32897D65-A4E1-4A33-A0A0-E02FDEA9B5AE}" type="presOf" srcId="{EFC61C0E-E017-48AC-8C25-147DA5DDFA68}" destId="{935E8765-1193-45CF-AAB9-853FE07A2CC2}" srcOrd="0" destOrd="0" presId="urn:microsoft.com/office/officeart/2005/8/layout/hList1"/>
    <dgm:cxn modelId="{A5F55A7C-0787-4CD5-801E-BAD0BF93416E}" srcId="{7B80947A-67F9-4AE3-981D-4C2EB35BB10D}" destId="{336C4A51-58A7-4678-9BA1-80F6FF75AEF7}" srcOrd="3" destOrd="0" parTransId="{A2FE805F-62B3-4925-A345-5A4CDBEB1264}" sibTransId="{832EE37A-0B6A-4944-9A15-6C69E13B5185}"/>
    <dgm:cxn modelId="{BAF9EC4B-75F3-449B-8426-CEC600BB9793}" type="presOf" srcId="{CB6BA6DC-A7C2-4134-A3E1-FB5BDCE113FD}" destId="{CCD617BC-D5F5-402B-A717-8945C63674FD}" srcOrd="0" destOrd="2" presId="urn:microsoft.com/office/officeart/2005/8/layout/hList1"/>
    <dgm:cxn modelId="{C73A7A26-FE42-4008-B436-3FAEB7C7F0F9}" srcId="{43CE4043-F5CD-4E4B-B5A6-CCB3E490B6CE}" destId="{25338F04-74E5-4F62-9D5E-5F25717A31AD}" srcOrd="8" destOrd="0" parTransId="{F5EE2515-EB53-43D2-956A-E0C037014C56}" sibTransId="{38A5EB13-D63F-4D42-BB44-C82ACE82B536}"/>
    <dgm:cxn modelId="{FD0BE37D-07AE-4E9B-9944-0E9D537DA95D}" srcId="{A9BB8109-04BB-4035-A81C-916AE8AF81AA}" destId="{B520C37E-DF56-4958-9094-7BAD3CE1981F}" srcOrd="6" destOrd="0" parTransId="{BF283957-D22B-486D-ADA4-9B111C3191BF}" sibTransId="{A355AC2E-8769-48EB-A7DA-DC767E2FFE0F}"/>
    <dgm:cxn modelId="{191CCC54-19F4-4B15-A0CE-D8AAE70F402A}" srcId="{43CE4043-F5CD-4E4B-B5A6-CCB3E490B6CE}" destId="{1648601D-8917-45A8-BA50-80794E54A7C5}" srcOrd="9" destOrd="0" parTransId="{DA8C27E8-9C97-40BA-9504-0309D38B5960}" sibTransId="{91BFF21E-8E77-4CD2-89C8-FBDCFA721D62}"/>
    <dgm:cxn modelId="{1A7C42D9-0AE9-4459-9E8B-A6BEB5B78414}" type="presOf" srcId="{698059F7-15F3-4BC3-889B-2216DAB9DDC7}" destId="{CCD617BC-D5F5-402B-A717-8945C63674FD}" srcOrd="0" destOrd="5" presId="urn:microsoft.com/office/officeart/2005/8/layout/hList1"/>
    <dgm:cxn modelId="{5CD56744-1BAB-4CC3-AD6D-6E966E5C4515}" type="presOf" srcId="{5483A132-8593-4850-8452-B01465153B07}" destId="{F5A43B4B-827F-492A-9B99-E94187086945}" srcOrd="0" destOrd="2" presId="urn:microsoft.com/office/officeart/2005/8/layout/hList1"/>
    <dgm:cxn modelId="{1E20BF91-0517-4E71-9C36-5E250FBDF231}" srcId="{A9BB8109-04BB-4035-A81C-916AE8AF81AA}" destId="{F48692E9-81F7-4E1C-9845-4BA6A192A65E}" srcOrd="5" destOrd="0" parTransId="{73ABCB25-6ACD-4639-94C2-C520B87B2C3C}" sibTransId="{83715101-3381-421F-87BA-29AA8E1BF106}"/>
    <dgm:cxn modelId="{52C60EA7-748D-421E-B0F4-28659529AC06}" type="presOf" srcId="{395B44C1-F499-43F7-BE31-60F050E410E8}" destId="{CCD617BC-D5F5-402B-A717-8945C63674FD}" srcOrd="0" destOrd="0" presId="urn:microsoft.com/office/officeart/2005/8/layout/hList1"/>
    <dgm:cxn modelId="{F27D816F-38AC-4613-910E-40D20B01D43E}" type="presOf" srcId="{1648601D-8917-45A8-BA50-80794E54A7C5}" destId="{F934A97F-84A3-4701-9699-5725D5D7B8C6}" srcOrd="0" destOrd="9" presId="urn:microsoft.com/office/officeart/2005/8/layout/hList1"/>
    <dgm:cxn modelId="{FCF7C390-7F45-4522-8A05-05B58197CFBF}" type="presOf" srcId="{6773C71E-3B60-4C16-852F-CAD09D951228}" destId="{F934A97F-84A3-4701-9699-5725D5D7B8C6}" srcOrd="0" destOrd="5" presId="urn:microsoft.com/office/officeart/2005/8/layout/hList1"/>
    <dgm:cxn modelId="{E74DDCEB-C7BC-40D3-8A91-4688840FF948}" srcId="{43CE4043-F5CD-4E4B-B5A6-CCB3E490B6CE}" destId="{2BFA707C-5E8B-4A8C-AFBA-8028518DA619}" srcOrd="1" destOrd="0" parTransId="{AD1D8B81-01A0-4644-A728-2D5723CCB539}" sibTransId="{A08E536F-1736-47AE-BE50-5BC6EF6FA7BF}"/>
    <dgm:cxn modelId="{F457A0EE-94A3-4265-8719-C5CA85555CEF}" type="presOf" srcId="{CB46D31E-22CB-4764-91C9-1E034C901738}" destId="{F934A97F-84A3-4701-9699-5725D5D7B8C6}" srcOrd="0" destOrd="7" presId="urn:microsoft.com/office/officeart/2005/8/layout/hList1"/>
    <dgm:cxn modelId="{F87CAD2A-AC81-4B73-8699-32C46FDD4D91}" type="presOf" srcId="{B667CC97-C659-4549-9607-D60B2C63F81C}" destId="{F934A97F-84A3-4701-9699-5725D5D7B8C6}" srcOrd="0" destOrd="2" presId="urn:microsoft.com/office/officeart/2005/8/layout/hList1"/>
    <dgm:cxn modelId="{769CA3D3-007F-44BB-ABD3-46BF7F69AB58}" type="presOf" srcId="{9734FB59-A5C3-4423-9E7A-8EE1830F994E}" destId="{F934A97F-84A3-4701-9699-5725D5D7B8C6}" srcOrd="0" destOrd="4" presId="urn:microsoft.com/office/officeart/2005/8/layout/hList1"/>
    <dgm:cxn modelId="{29F3FA7B-5F26-4244-8897-672DF80E2E1A}" type="presOf" srcId="{2E827EA4-9A10-4A36-AAED-FE07381B329D}" destId="{F5A43B4B-827F-492A-9B99-E94187086945}" srcOrd="0" destOrd="1" presId="urn:microsoft.com/office/officeart/2005/8/layout/hList1"/>
    <dgm:cxn modelId="{AE91CE7C-5B3C-463C-A11A-D14F74B9E3DF}" srcId="{A9BB8109-04BB-4035-A81C-916AE8AF81AA}" destId="{2E827EA4-9A10-4A36-AAED-FE07381B329D}" srcOrd="1" destOrd="0" parTransId="{A9520885-D76B-45DC-AAAD-EE2984587309}" sibTransId="{EE0DCC69-C280-4DB8-8E30-2D6EBA2660C1}"/>
    <dgm:cxn modelId="{239800C7-84F5-4DFE-B417-00BD4F9299BA}" srcId="{EFC61C0E-E017-48AC-8C25-147DA5DDFA68}" destId="{43CE4043-F5CD-4E4B-B5A6-CCB3E490B6CE}" srcOrd="0" destOrd="0" parTransId="{D7D64CFB-A4D8-4815-BFD5-8D693A09DE56}" sibTransId="{05E35BB8-9761-4F24-9C4B-BD8CABC4D7D5}"/>
    <dgm:cxn modelId="{FB463B6B-0837-498F-B4C4-8C28D8ACBC4B}" srcId="{43CE4043-F5CD-4E4B-B5A6-CCB3E490B6CE}" destId="{C10258FB-4AAF-4E6C-82F1-A08A7A1ED4DA}" srcOrd="6" destOrd="0" parTransId="{8A916344-0FF3-4810-B8C0-A783F0DBA00F}" sibTransId="{800591B8-330B-4E52-B331-4FE292E3E0EB}"/>
    <dgm:cxn modelId="{C8F1929F-E30F-41DC-B98E-9799FC1DD849}" srcId="{7B80947A-67F9-4AE3-981D-4C2EB35BB10D}" destId="{CB6BA6DC-A7C2-4134-A3E1-FB5BDCE113FD}" srcOrd="2" destOrd="0" parTransId="{00598F10-C28D-4C3D-9830-890F12C85241}" sibTransId="{AA06B46D-03C9-4AAE-BD5A-C3903AC48A85}"/>
    <dgm:cxn modelId="{1C3D5AC8-BB71-4BFE-9616-2369DE2A850E}" srcId="{A9BB8109-04BB-4035-A81C-916AE8AF81AA}" destId="{5483A132-8593-4850-8452-B01465153B07}" srcOrd="2" destOrd="0" parTransId="{FFC17717-127D-4819-82AC-602EA355AF8F}" sibTransId="{25703D34-7F15-4F21-B014-A193EA2292BC}"/>
    <dgm:cxn modelId="{4F937D5D-ABD1-476B-8208-2101A044A3C0}" srcId="{43CE4043-F5CD-4E4B-B5A6-CCB3E490B6CE}" destId="{CB46D31E-22CB-4764-91C9-1E034C901738}" srcOrd="7" destOrd="0" parTransId="{AE6A37CD-D2F0-4BAD-B20C-1FBF9D889B31}" sibTransId="{3F73825E-C74D-48B9-B40F-4F8C8273817A}"/>
    <dgm:cxn modelId="{E552E315-3DAB-40AC-94C0-07974D1D9670}" srcId="{EFC61C0E-E017-48AC-8C25-147DA5DDFA68}" destId="{7B80947A-67F9-4AE3-981D-4C2EB35BB10D}" srcOrd="1" destOrd="0" parTransId="{FF151C5E-2B49-435B-88E2-DD074FAA39E4}" sibTransId="{33AFE4C3-0D03-4AE4-AA62-7DD44B75D6D5}"/>
    <dgm:cxn modelId="{F67C380F-64C8-4216-8001-BA3DEF848830}" type="presParOf" srcId="{935E8765-1193-45CF-AAB9-853FE07A2CC2}" destId="{3E4E40DD-47CD-47FC-8181-D6E1FBBF052C}" srcOrd="0" destOrd="0" presId="urn:microsoft.com/office/officeart/2005/8/layout/hList1"/>
    <dgm:cxn modelId="{473C1C94-DF47-4C75-AA6E-B73397799E45}" type="presParOf" srcId="{3E4E40DD-47CD-47FC-8181-D6E1FBBF052C}" destId="{49EC79FC-7E21-4FDF-B2A8-DF357CD667C3}" srcOrd="0" destOrd="0" presId="urn:microsoft.com/office/officeart/2005/8/layout/hList1"/>
    <dgm:cxn modelId="{EF09C488-EEC2-4AE0-B7CB-B6EC0E3C8A37}" type="presParOf" srcId="{3E4E40DD-47CD-47FC-8181-D6E1FBBF052C}" destId="{F934A97F-84A3-4701-9699-5725D5D7B8C6}" srcOrd="1" destOrd="0" presId="urn:microsoft.com/office/officeart/2005/8/layout/hList1"/>
    <dgm:cxn modelId="{DC1DBDE2-7D95-4F6D-9BD0-A57064EAD895}" type="presParOf" srcId="{935E8765-1193-45CF-AAB9-853FE07A2CC2}" destId="{773AB3EC-CF7C-49D3-9FEC-52D429F58033}" srcOrd="1" destOrd="0" presId="urn:microsoft.com/office/officeart/2005/8/layout/hList1"/>
    <dgm:cxn modelId="{20EAA810-05EE-49FF-B654-02CAB0521940}" type="presParOf" srcId="{935E8765-1193-45CF-AAB9-853FE07A2CC2}" destId="{B284C4B1-C197-4D74-964D-095AA377F705}" srcOrd="2" destOrd="0" presId="urn:microsoft.com/office/officeart/2005/8/layout/hList1"/>
    <dgm:cxn modelId="{72FD80B9-6460-4469-84CE-7AAED823F16D}" type="presParOf" srcId="{B284C4B1-C197-4D74-964D-095AA377F705}" destId="{6D9EFEF9-5640-49F2-B8BE-46A63DDA4E40}" srcOrd="0" destOrd="0" presId="urn:microsoft.com/office/officeart/2005/8/layout/hList1"/>
    <dgm:cxn modelId="{2B31181C-2CE3-48E9-8172-2A7B5855B765}" type="presParOf" srcId="{B284C4B1-C197-4D74-964D-095AA377F705}" destId="{CCD617BC-D5F5-402B-A717-8945C63674FD}" srcOrd="1" destOrd="0" presId="urn:microsoft.com/office/officeart/2005/8/layout/hList1"/>
    <dgm:cxn modelId="{DD79EF5F-2D07-4DA8-92C1-9186A36B1DA8}" type="presParOf" srcId="{935E8765-1193-45CF-AAB9-853FE07A2CC2}" destId="{74160621-A1E5-4976-9897-33BCF91B0E33}" srcOrd="3" destOrd="0" presId="urn:microsoft.com/office/officeart/2005/8/layout/hList1"/>
    <dgm:cxn modelId="{5A0CE136-C550-4DF6-991C-6A8A5064A0A3}" type="presParOf" srcId="{935E8765-1193-45CF-AAB9-853FE07A2CC2}" destId="{F824DEA2-047B-40D6-A308-9A92390A1014}" srcOrd="4" destOrd="0" presId="urn:microsoft.com/office/officeart/2005/8/layout/hList1"/>
    <dgm:cxn modelId="{65698DF8-071E-4C26-A55A-97A99D454EC1}" type="presParOf" srcId="{F824DEA2-047B-40D6-A308-9A92390A1014}" destId="{26CAED85-EFFF-4F5E-9CE2-7D728B5F1261}" srcOrd="0" destOrd="0" presId="urn:microsoft.com/office/officeart/2005/8/layout/hList1"/>
    <dgm:cxn modelId="{0976BC13-778B-418C-9BDB-12E7B24067EF}" type="presParOf" srcId="{F824DEA2-047B-40D6-A308-9A92390A1014}" destId="{F5A43B4B-827F-492A-9B99-E941870869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7A4F91-2E63-4250-A5A9-02AD0A55A6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DCD3D7F-8279-4E28-AF09-40C16B572D55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  <a:p>
          <a:r>
            <a:rPr lang="ru-RU" dirty="0"/>
            <a:t>Спорт</a:t>
          </a:r>
        </a:p>
      </dgm:t>
    </dgm:pt>
    <dgm:pt modelId="{C3B9D087-5B37-42F0-B5D7-E3216805300A}" type="parTrans" cxnId="{ED4D78BD-973F-4EB2-84F1-D129EB569425}">
      <dgm:prSet/>
      <dgm:spPr/>
      <dgm:t>
        <a:bodyPr/>
        <a:lstStyle/>
        <a:p>
          <a:endParaRPr lang="ru-RU"/>
        </a:p>
      </dgm:t>
    </dgm:pt>
    <dgm:pt modelId="{BA6F0776-DD81-477C-BC0B-65AF52852845}" type="sibTrans" cxnId="{ED4D78BD-973F-4EB2-84F1-D129EB569425}">
      <dgm:prSet/>
      <dgm:spPr/>
      <dgm:t>
        <a:bodyPr/>
        <a:lstStyle/>
        <a:p>
          <a:endParaRPr lang="ru-RU"/>
        </a:p>
      </dgm:t>
    </dgm:pt>
    <dgm:pt modelId="{E4DBADC3-0A82-4EC3-97A6-3267E10B1B30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Работа с отягощениями</a:t>
          </a:r>
        </a:p>
      </dgm:t>
    </dgm:pt>
    <dgm:pt modelId="{206BFF97-AACC-4211-AD8A-DD0D8705B70C}" type="parTrans" cxnId="{C1787FB5-90F8-4719-A7A2-16312A43834C}">
      <dgm:prSet/>
      <dgm:spPr/>
      <dgm:t>
        <a:bodyPr/>
        <a:lstStyle/>
        <a:p>
          <a:endParaRPr lang="ru-RU"/>
        </a:p>
      </dgm:t>
    </dgm:pt>
    <dgm:pt modelId="{D45A857B-5BEC-4894-A811-A98502447851}" type="sibTrans" cxnId="{C1787FB5-90F8-4719-A7A2-16312A43834C}">
      <dgm:prSet/>
      <dgm:spPr/>
      <dgm:t>
        <a:bodyPr/>
        <a:lstStyle/>
        <a:p>
          <a:endParaRPr lang="ru-RU"/>
        </a:p>
      </dgm:t>
    </dgm:pt>
    <dgm:pt modelId="{CDDAA620-3841-4F2B-B080-4FFEA87DB67D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/>
            <a:t>Питание</a:t>
          </a:r>
        </a:p>
      </dgm:t>
    </dgm:pt>
    <dgm:pt modelId="{E1CA3A96-4CCE-43CD-8BEA-15270D325030}" type="parTrans" cxnId="{3999CAE0-BB09-4FBE-B047-7A5739D34647}">
      <dgm:prSet/>
      <dgm:spPr/>
      <dgm:t>
        <a:bodyPr/>
        <a:lstStyle/>
        <a:p>
          <a:endParaRPr lang="ru-RU"/>
        </a:p>
      </dgm:t>
    </dgm:pt>
    <dgm:pt modelId="{D55F9EF2-41F3-4E0B-A2FE-6ED6C5B1CC4C}" type="sibTrans" cxnId="{3999CAE0-BB09-4FBE-B047-7A5739D34647}">
      <dgm:prSet/>
      <dgm:spPr/>
      <dgm:t>
        <a:bodyPr/>
        <a:lstStyle/>
        <a:p>
          <a:endParaRPr lang="ru-RU"/>
        </a:p>
      </dgm:t>
    </dgm:pt>
    <dgm:pt modelId="{7910BE3E-F6C2-4794-B478-DD82F3A2457D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dirty="0"/>
            <a:t>Метаболические тренировки</a:t>
          </a:r>
        </a:p>
      </dgm:t>
    </dgm:pt>
    <dgm:pt modelId="{4FB772CC-0EA7-4436-92B7-ABEC707D4CB6}" type="parTrans" cxnId="{E82AE704-83ED-4407-9E97-8B0ED7DFD138}">
      <dgm:prSet/>
      <dgm:spPr/>
      <dgm:t>
        <a:bodyPr/>
        <a:lstStyle/>
        <a:p>
          <a:endParaRPr lang="ru-RU"/>
        </a:p>
      </dgm:t>
    </dgm:pt>
    <dgm:pt modelId="{7F1019AC-B329-4599-8A72-88C915B7A1D4}" type="sibTrans" cxnId="{E82AE704-83ED-4407-9E97-8B0ED7DFD138}">
      <dgm:prSet/>
      <dgm:spPr/>
      <dgm:t>
        <a:bodyPr/>
        <a:lstStyle/>
        <a:p>
          <a:endParaRPr lang="ru-RU"/>
        </a:p>
      </dgm:t>
    </dgm:pt>
    <dgm:pt modelId="{61AA6B36-4D8E-4232-B5C5-67DF0C276A27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/>
            <a:t>Гимнастика</a:t>
          </a:r>
        </a:p>
      </dgm:t>
    </dgm:pt>
    <dgm:pt modelId="{D4C34825-E190-410F-A324-AC9AE1A4D493}" type="parTrans" cxnId="{A8C78295-3BFD-4053-9401-E551CBF650A1}">
      <dgm:prSet/>
      <dgm:spPr/>
      <dgm:t>
        <a:bodyPr/>
        <a:lstStyle/>
        <a:p>
          <a:endParaRPr lang="ru-RU"/>
        </a:p>
      </dgm:t>
    </dgm:pt>
    <dgm:pt modelId="{06CADF21-E747-45F2-A06F-AEFD995DCBEB}" type="sibTrans" cxnId="{A8C78295-3BFD-4053-9401-E551CBF650A1}">
      <dgm:prSet/>
      <dgm:spPr/>
      <dgm:t>
        <a:bodyPr/>
        <a:lstStyle/>
        <a:p>
          <a:endParaRPr lang="ru-RU"/>
        </a:p>
      </dgm:t>
    </dgm:pt>
    <dgm:pt modelId="{CEDC376B-7530-4392-A70F-98A6F677CB76}" type="pres">
      <dgm:prSet presAssocID="{4A7A4F91-2E63-4250-A5A9-02AD0A55A6F4}" presName="Name0" presStyleCnt="0">
        <dgm:presLayoutVars>
          <dgm:dir/>
          <dgm:animLvl val="lvl"/>
          <dgm:resizeHandles val="exact"/>
        </dgm:presLayoutVars>
      </dgm:prSet>
      <dgm:spPr/>
    </dgm:pt>
    <dgm:pt modelId="{F743D64C-FE9E-454D-A659-4C107F8AB455}" type="pres">
      <dgm:prSet presAssocID="{EDCD3D7F-8279-4E28-AF09-40C16B572D55}" presName="Name8" presStyleCnt="0"/>
      <dgm:spPr/>
    </dgm:pt>
    <dgm:pt modelId="{B5B9B14E-842E-4796-8E2F-9B7BA8C1423B}" type="pres">
      <dgm:prSet presAssocID="{EDCD3D7F-8279-4E28-AF09-40C16B572D55}" presName="level" presStyleLbl="node1" presStyleIdx="0" presStyleCnt="5" custLinFactNeighborY="-111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8C082-7BB2-4ABD-AD55-4E46B9E8BE66}" type="pres">
      <dgm:prSet presAssocID="{EDCD3D7F-8279-4E28-AF09-40C16B572D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3C63D-1FE1-4F40-9187-2828A0A89E44}" type="pres">
      <dgm:prSet presAssocID="{E4DBADC3-0A82-4EC3-97A6-3267E10B1B30}" presName="Name8" presStyleCnt="0"/>
      <dgm:spPr/>
    </dgm:pt>
    <dgm:pt modelId="{F9FF4BF4-3808-48DD-8A3E-F686D8A2DF58}" type="pres">
      <dgm:prSet presAssocID="{E4DBADC3-0A82-4EC3-97A6-3267E10B1B3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57CD6-4EB4-4FB0-99A3-9EF1360665FE}" type="pres">
      <dgm:prSet presAssocID="{E4DBADC3-0A82-4EC3-97A6-3267E10B1B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61272-6CDC-4260-A60E-4C3A52993E3B}" type="pres">
      <dgm:prSet presAssocID="{61AA6B36-4D8E-4232-B5C5-67DF0C276A27}" presName="Name8" presStyleCnt="0"/>
      <dgm:spPr/>
    </dgm:pt>
    <dgm:pt modelId="{94BFD26D-B1B8-4785-B78A-2B74FC34276B}" type="pres">
      <dgm:prSet presAssocID="{61AA6B36-4D8E-4232-B5C5-67DF0C276A2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5F71D-B195-4AB0-A810-3BA5BC5EBCB4}" type="pres">
      <dgm:prSet presAssocID="{61AA6B36-4D8E-4232-B5C5-67DF0C276A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57A3C-B060-4633-B06D-D21ED98C1C4A}" type="pres">
      <dgm:prSet presAssocID="{7910BE3E-F6C2-4794-B478-DD82F3A2457D}" presName="Name8" presStyleCnt="0"/>
      <dgm:spPr/>
    </dgm:pt>
    <dgm:pt modelId="{02F48EBD-6581-4C3C-8508-4588E5DF437F}" type="pres">
      <dgm:prSet presAssocID="{7910BE3E-F6C2-4794-B478-DD82F3A2457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F7375-AF5B-4EFA-9E10-5D8682FA1B87}" type="pres">
      <dgm:prSet presAssocID="{7910BE3E-F6C2-4794-B478-DD82F3A245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C2204-D483-4922-B8B0-477E0FBD80B1}" type="pres">
      <dgm:prSet presAssocID="{CDDAA620-3841-4F2B-B080-4FFEA87DB67D}" presName="Name8" presStyleCnt="0"/>
      <dgm:spPr/>
    </dgm:pt>
    <dgm:pt modelId="{F7953B6F-A6CB-4340-A285-D8F2DC3BFC7F}" type="pres">
      <dgm:prSet presAssocID="{CDDAA620-3841-4F2B-B080-4FFEA87DB67D}" presName="level" presStyleLbl="node1" presStyleIdx="4" presStyleCnt="5" custLinFactNeighborY="196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580A8-5E85-41E1-8FF5-E2EFD4C5BF6E}" type="pres">
      <dgm:prSet presAssocID="{CDDAA620-3841-4F2B-B080-4FFEA87DB6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B15467-41E0-4C26-9858-F7FB70B3865D}" type="presOf" srcId="{E4DBADC3-0A82-4EC3-97A6-3267E10B1B30}" destId="{8FC57CD6-4EB4-4FB0-99A3-9EF1360665FE}" srcOrd="1" destOrd="0" presId="urn:microsoft.com/office/officeart/2005/8/layout/pyramid1"/>
    <dgm:cxn modelId="{ED4D78BD-973F-4EB2-84F1-D129EB569425}" srcId="{4A7A4F91-2E63-4250-A5A9-02AD0A55A6F4}" destId="{EDCD3D7F-8279-4E28-AF09-40C16B572D55}" srcOrd="0" destOrd="0" parTransId="{C3B9D087-5B37-42F0-B5D7-E3216805300A}" sibTransId="{BA6F0776-DD81-477C-BC0B-65AF52852845}"/>
    <dgm:cxn modelId="{A8C78295-3BFD-4053-9401-E551CBF650A1}" srcId="{4A7A4F91-2E63-4250-A5A9-02AD0A55A6F4}" destId="{61AA6B36-4D8E-4232-B5C5-67DF0C276A27}" srcOrd="2" destOrd="0" parTransId="{D4C34825-E190-410F-A324-AC9AE1A4D493}" sibTransId="{06CADF21-E747-45F2-A06F-AEFD995DCBEB}"/>
    <dgm:cxn modelId="{A054B969-81A6-4735-9CE1-2902300E7CF4}" type="presOf" srcId="{EDCD3D7F-8279-4E28-AF09-40C16B572D55}" destId="{9E08C082-7BB2-4ABD-AD55-4E46B9E8BE66}" srcOrd="1" destOrd="0" presId="urn:microsoft.com/office/officeart/2005/8/layout/pyramid1"/>
    <dgm:cxn modelId="{868378F8-CEAE-49C8-BD88-F77A55BC8868}" type="presOf" srcId="{CDDAA620-3841-4F2B-B080-4FFEA87DB67D}" destId="{F7953B6F-A6CB-4340-A285-D8F2DC3BFC7F}" srcOrd="0" destOrd="0" presId="urn:microsoft.com/office/officeart/2005/8/layout/pyramid1"/>
    <dgm:cxn modelId="{B4A8C566-9DD2-440E-9A26-9ACD115DB869}" type="presOf" srcId="{EDCD3D7F-8279-4E28-AF09-40C16B572D55}" destId="{B5B9B14E-842E-4796-8E2F-9B7BA8C1423B}" srcOrd="0" destOrd="0" presId="urn:microsoft.com/office/officeart/2005/8/layout/pyramid1"/>
    <dgm:cxn modelId="{97776315-2499-4E67-AC05-DA8DA790ED0D}" type="presOf" srcId="{4A7A4F91-2E63-4250-A5A9-02AD0A55A6F4}" destId="{CEDC376B-7530-4392-A70F-98A6F677CB76}" srcOrd="0" destOrd="0" presId="urn:microsoft.com/office/officeart/2005/8/layout/pyramid1"/>
    <dgm:cxn modelId="{FDB2004D-449D-4D31-91C2-279F5791F399}" type="presOf" srcId="{7910BE3E-F6C2-4794-B478-DD82F3A2457D}" destId="{1BDF7375-AF5B-4EFA-9E10-5D8682FA1B87}" srcOrd="1" destOrd="0" presId="urn:microsoft.com/office/officeart/2005/8/layout/pyramid1"/>
    <dgm:cxn modelId="{C1787FB5-90F8-4719-A7A2-16312A43834C}" srcId="{4A7A4F91-2E63-4250-A5A9-02AD0A55A6F4}" destId="{E4DBADC3-0A82-4EC3-97A6-3267E10B1B30}" srcOrd="1" destOrd="0" parTransId="{206BFF97-AACC-4211-AD8A-DD0D8705B70C}" sibTransId="{D45A857B-5BEC-4894-A811-A98502447851}"/>
    <dgm:cxn modelId="{7DF349D2-3E5A-4CE7-88DD-78E16DE79AF0}" type="presOf" srcId="{61AA6B36-4D8E-4232-B5C5-67DF0C276A27}" destId="{94BFD26D-B1B8-4785-B78A-2B74FC34276B}" srcOrd="0" destOrd="0" presId="urn:microsoft.com/office/officeart/2005/8/layout/pyramid1"/>
    <dgm:cxn modelId="{010660BD-B570-4C36-B01D-3AE770E4FA57}" type="presOf" srcId="{7910BE3E-F6C2-4794-B478-DD82F3A2457D}" destId="{02F48EBD-6581-4C3C-8508-4588E5DF437F}" srcOrd="0" destOrd="0" presId="urn:microsoft.com/office/officeart/2005/8/layout/pyramid1"/>
    <dgm:cxn modelId="{3999CAE0-BB09-4FBE-B047-7A5739D34647}" srcId="{4A7A4F91-2E63-4250-A5A9-02AD0A55A6F4}" destId="{CDDAA620-3841-4F2B-B080-4FFEA87DB67D}" srcOrd="4" destOrd="0" parTransId="{E1CA3A96-4CCE-43CD-8BEA-15270D325030}" sibTransId="{D55F9EF2-41F3-4E0B-A2FE-6ED6C5B1CC4C}"/>
    <dgm:cxn modelId="{4DE04C1B-ABA7-4186-B173-5233D58D81C2}" type="presOf" srcId="{CDDAA620-3841-4F2B-B080-4FFEA87DB67D}" destId="{20B580A8-5E85-41E1-8FF5-E2EFD4C5BF6E}" srcOrd="1" destOrd="0" presId="urn:microsoft.com/office/officeart/2005/8/layout/pyramid1"/>
    <dgm:cxn modelId="{A397A361-831D-41C0-A4CD-E93679798B8F}" type="presOf" srcId="{61AA6B36-4D8E-4232-B5C5-67DF0C276A27}" destId="{EC75F71D-B195-4AB0-A810-3BA5BC5EBCB4}" srcOrd="1" destOrd="0" presId="urn:microsoft.com/office/officeart/2005/8/layout/pyramid1"/>
    <dgm:cxn modelId="{1590765D-AAE4-46AA-9E77-77C4981442BE}" type="presOf" srcId="{E4DBADC3-0A82-4EC3-97A6-3267E10B1B30}" destId="{F9FF4BF4-3808-48DD-8A3E-F686D8A2DF58}" srcOrd="0" destOrd="0" presId="urn:microsoft.com/office/officeart/2005/8/layout/pyramid1"/>
    <dgm:cxn modelId="{E82AE704-83ED-4407-9E97-8B0ED7DFD138}" srcId="{4A7A4F91-2E63-4250-A5A9-02AD0A55A6F4}" destId="{7910BE3E-F6C2-4794-B478-DD82F3A2457D}" srcOrd="3" destOrd="0" parTransId="{4FB772CC-0EA7-4436-92B7-ABEC707D4CB6}" sibTransId="{7F1019AC-B329-4599-8A72-88C915B7A1D4}"/>
    <dgm:cxn modelId="{E5032FD3-5AA9-49E7-AD31-E68B9671847D}" type="presParOf" srcId="{CEDC376B-7530-4392-A70F-98A6F677CB76}" destId="{F743D64C-FE9E-454D-A659-4C107F8AB455}" srcOrd="0" destOrd="0" presId="urn:microsoft.com/office/officeart/2005/8/layout/pyramid1"/>
    <dgm:cxn modelId="{A90440A5-C2EE-4569-95BA-50EA98F8AA91}" type="presParOf" srcId="{F743D64C-FE9E-454D-A659-4C107F8AB455}" destId="{B5B9B14E-842E-4796-8E2F-9B7BA8C1423B}" srcOrd="0" destOrd="0" presId="urn:microsoft.com/office/officeart/2005/8/layout/pyramid1"/>
    <dgm:cxn modelId="{F671801E-6A38-4E1A-B145-9D512D5C4A19}" type="presParOf" srcId="{F743D64C-FE9E-454D-A659-4C107F8AB455}" destId="{9E08C082-7BB2-4ABD-AD55-4E46B9E8BE66}" srcOrd="1" destOrd="0" presId="urn:microsoft.com/office/officeart/2005/8/layout/pyramid1"/>
    <dgm:cxn modelId="{41AE2F33-3D40-48D5-9ED7-D1A25DD6C583}" type="presParOf" srcId="{CEDC376B-7530-4392-A70F-98A6F677CB76}" destId="{4C23C63D-1FE1-4F40-9187-2828A0A89E44}" srcOrd="1" destOrd="0" presId="urn:microsoft.com/office/officeart/2005/8/layout/pyramid1"/>
    <dgm:cxn modelId="{4CF50475-58BA-4E24-B2BC-F18AF9AD96E0}" type="presParOf" srcId="{4C23C63D-1FE1-4F40-9187-2828A0A89E44}" destId="{F9FF4BF4-3808-48DD-8A3E-F686D8A2DF58}" srcOrd="0" destOrd="0" presId="urn:microsoft.com/office/officeart/2005/8/layout/pyramid1"/>
    <dgm:cxn modelId="{417B3F04-1500-48E5-8624-61D2D5DE74B0}" type="presParOf" srcId="{4C23C63D-1FE1-4F40-9187-2828A0A89E44}" destId="{8FC57CD6-4EB4-4FB0-99A3-9EF1360665FE}" srcOrd="1" destOrd="0" presId="urn:microsoft.com/office/officeart/2005/8/layout/pyramid1"/>
    <dgm:cxn modelId="{889C4659-C54A-4E98-BCC4-CA0C57C0C396}" type="presParOf" srcId="{CEDC376B-7530-4392-A70F-98A6F677CB76}" destId="{28B61272-6CDC-4260-A60E-4C3A52993E3B}" srcOrd="2" destOrd="0" presId="urn:microsoft.com/office/officeart/2005/8/layout/pyramid1"/>
    <dgm:cxn modelId="{6B87B048-E1DA-4D98-BA5B-C901B3FFD162}" type="presParOf" srcId="{28B61272-6CDC-4260-A60E-4C3A52993E3B}" destId="{94BFD26D-B1B8-4785-B78A-2B74FC34276B}" srcOrd="0" destOrd="0" presId="urn:microsoft.com/office/officeart/2005/8/layout/pyramid1"/>
    <dgm:cxn modelId="{A05E653C-85F6-475C-B954-120985AF37D0}" type="presParOf" srcId="{28B61272-6CDC-4260-A60E-4C3A52993E3B}" destId="{EC75F71D-B195-4AB0-A810-3BA5BC5EBCB4}" srcOrd="1" destOrd="0" presId="urn:microsoft.com/office/officeart/2005/8/layout/pyramid1"/>
    <dgm:cxn modelId="{43FAE9AA-D315-4495-BB41-97FEF9E1E811}" type="presParOf" srcId="{CEDC376B-7530-4392-A70F-98A6F677CB76}" destId="{39A57A3C-B060-4633-B06D-D21ED98C1C4A}" srcOrd="3" destOrd="0" presId="urn:microsoft.com/office/officeart/2005/8/layout/pyramid1"/>
    <dgm:cxn modelId="{8978DA39-5FEB-43D3-AAF0-E16F1A9F6FBA}" type="presParOf" srcId="{39A57A3C-B060-4633-B06D-D21ED98C1C4A}" destId="{02F48EBD-6581-4C3C-8508-4588E5DF437F}" srcOrd="0" destOrd="0" presId="urn:microsoft.com/office/officeart/2005/8/layout/pyramid1"/>
    <dgm:cxn modelId="{AD464D36-22BF-42EE-948C-D5E2FF91EED2}" type="presParOf" srcId="{39A57A3C-B060-4633-B06D-D21ED98C1C4A}" destId="{1BDF7375-AF5B-4EFA-9E10-5D8682FA1B87}" srcOrd="1" destOrd="0" presId="urn:microsoft.com/office/officeart/2005/8/layout/pyramid1"/>
    <dgm:cxn modelId="{1C5C7967-872F-4E26-A4D0-B3601AD00B8A}" type="presParOf" srcId="{CEDC376B-7530-4392-A70F-98A6F677CB76}" destId="{A13C2204-D483-4922-B8B0-477E0FBD80B1}" srcOrd="4" destOrd="0" presId="urn:microsoft.com/office/officeart/2005/8/layout/pyramid1"/>
    <dgm:cxn modelId="{692B9AEE-FA2E-4B7B-B528-DAE3203A0E5D}" type="presParOf" srcId="{A13C2204-D483-4922-B8B0-477E0FBD80B1}" destId="{F7953B6F-A6CB-4340-A285-D8F2DC3BFC7F}" srcOrd="0" destOrd="0" presId="urn:microsoft.com/office/officeart/2005/8/layout/pyramid1"/>
    <dgm:cxn modelId="{EEB4BA86-970D-421A-AFAD-6F847CE92957}" type="presParOf" srcId="{A13C2204-D483-4922-B8B0-477E0FBD80B1}" destId="{20B580A8-5E85-41E1-8FF5-E2EFD4C5BF6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143AE-7A96-42EB-8F94-09E5D169479F}">
      <dsp:nvSpPr>
        <dsp:cNvPr id="0" name=""/>
        <dsp:cNvSpPr/>
      </dsp:nvSpPr>
      <dsp:spPr>
        <a:xfrm>
          <a:off x="712215" y="296221"/>
          <a:ext cx="3828087" cy="3828087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Естественность</a:t>
          </a:r>
        </a:p>
      </dsp:txBody>
      <dsp:txXfrm>
        <a:off x="2729708" y="1107411"/>
        <a:ext cx="1367174" cy="1139311"/>
      </dsp:txXfrm>
    </dsp:sp>
    <dsp:sp modelId="{2CCCA7ED-9E7E-4D27-8E31-9BB947E007BD}">
      <dsp:nvSpPr>
        <dsp:cNvPr id="0" name=""/>
        <dsp:cNvSpPr/>
      </dsp:nvSpPr>
      <dsp:spPr>
        <a:xfrm>
          <a:off x="633375" y="432938"/>
          <a:ext cx="3828087" cy="3828087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Многосуставность</a:t>
          </a:r>
        </a:p>
      </dsp:txBody>
      <dsp:txXfrm>
        <a:off x="1544824" y="2916638"/>
        <a:ext cx="2050761" cy="1002594"/>
      </dsp:txXfrm>
    </dsp:sp>
    <dsp:sp modelId="{5A7535C0-C6E3-4FC5-B881-963274C8DE58}">
      <dsp:nvSpPr>
        <dsp:cNvPr id="0" name=""/>
        <dsp:cNvSpPr/>
      </dsp:nvSpPr>
      <dsp:spPr>
        <a:xfrm>
          <a:off x="554534" y="296221"/>
          <a:ext cx="3828087" cy="3828087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Безопасность</a:t>
          </a:r>
        </a:p>
      </dsp:txBody>
      <dsp:txXfrm>
        <a:off x="997955" y="1107411"/>
        <a:ext cx="1367174" cy="1139311"/>
      </dsp:txXfrm>
    </dsp:sp>
    <dsp:sp modelId="{6D53E7E1-D78B-4818-AA8A-8BA3D0F34EB5}">
      <dsp:nvSpPr>
        <dsp:cNvPr id="0" name=""/>
        <dsp:cNvSpPr/>
      </dsp:nvSpPr>
      <dsp:spPr>
        <a:xfrm>
          <a:off x="475554" y="59244"/>
          <a:ext cx="4302041" cy="430204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E9492-D2E9-41C3-9B4C-E07ED21437C8}">
      <dsp:nvSpPr>
        <dsp:cNvPr id="0" name=""/>
        <dsp:cNvSpPr/>
      </dsp:nvSpPr>
      <dsp:spPr>
        <a:xfrm>
          <a:off x="396398" y="195719"/>
          <a:ext cx="4302041" cy="430204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EE21F-C357-4004-A641-EB5A7BDFD3AD}">
      <dsp:nvSpPr>
        <dsp:cNvPr id="0" name=""/>
        <dsp:cNvSpPr/>
      </dsp:nvSpPr>
      <dsp:spPr>
        <a:xfrm>
          <a:off x="317242" y="59244"/>
          <a:ext cx="4302041" cy="430204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79FC-7E21-4FDF-B2A8-DF357CD667C3}">
      <dsp:nvSpPr>
        <dsp:cNvPr id="0" name=""/>
        <dsp:cNvSpPr/>
      </dsp:nvSpPr>
      <dsp:spPr>
        <a:xfrm>
          <a:off x="2540" y="133672"/>
          <a:ext cx="2476500" cy="902062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Гимнастика</a:t>
          </a:r>
        </a:p>
      </dsp:txBody>
      <dsp:txXfrm>
        <a:off x="2540" y="133672"/>
        <a:ext cx="2476500" cy="902062"/>
      </dsp:txXfrm>
    </dsp:sp>
    <dsp:sp modelId="{F934A97F-84A3-4701-9699-5725D5D7B8C6}">
      <dsp:nvSpPr>
        <dsp:cNvPr id="0" name=""/>
        <dsp:cNvSpPr/>
      </dsp:nvSpPr>
      <dsp:spPr>
        <a:xfrm>
          <a:off x="2540" y="1035734"/>
          <a:ext cx="2476500" cy="424926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Воздушное приседание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Подтягивание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Отжимание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Отжимание на кольцах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Отжимание от пола в стойке на руках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Лазание по канату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Выход силой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Разгибание спины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Подъем корпуса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Прыжок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Выпад</a:t>
          </a:r>
        </a:p>
      </dsp:txBody>
      <dsp:txXfrm>
        <a:off x="2540" y="1035734"/>
        <a:ext cx="2476500" cy="4249260"/>
      </dsp:txXfrm>
    </dsp:sp>
    <dsp:sp modelId="{6D9EFEF9-5640-49F2-B8BE-46A63DDA4E40}">
      <dsp:nvSpPr>
        <dsp:cNvPr id="0" name=""/>
        <dsp:cNvSpPr/>
      </dsp:nvSpPr>
      <dsp:spPr>
        <a:xfrm>
          <a:off x="2825750" y="133672"/>
          <a:ext cx="2476500" cy="902062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800" kern="1200" dirty="0"/>
            <a:t>Метаболическое кондиционирование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800" kern="1200" dirty="0"/>
            <a:t>(кардионагрузки)</a:t>
          </a:r>
        </a:p>
      </dsp:txBody>
      <dsp:txXfrm>
        <a:off x="2825750" y="133672"/>
        <a:ext cx="2476500" cy="902062"/>
      </dsp:txXfrm>
    </dsp:sp>
    <dsp:sp modelId="{CCD617BC-D5F5-402B-A717-8945C63674FD}">
      <dsp:nvSpPr>
        <dsp:cNvPr id="0" name=""/>
        <dsp:cNvSpPr/>
      </dsp:nvSpPr>
      <dsp:spPr>
        <a:xfrm>
          <a:off x="2825750" y="1035734"/>
          <a:ext cx="2476500" cy="424926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Бег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Велотренажер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Гребля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Прыжки через скакалку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Плавание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Лыжный тренажер</a:t>
          </a:r>
        </a:p>
      </dsp:txBody>
      <dsp:txXfrm>
        <a:off x="2825750" y="1035734"/>
        <a:ext cx="2476500" cy="4249260"/>
      </dsp:txXfrm>
    </dsp:sp>
    <dsp:sp modelId="{26CAED85-EFFF-4F5E-9CE2-7D728B5F1261}">
      <dsp:nvSpPr>
        <dsp:cNvPr id="0" name=""/>
        <dsp:cNvSpPr/>
      </dsp:nvSpPr>
      <dsp:spPr>
        <a:xfrm>
          <a:off x="5648960" y="133672"/>
          <a:ext cx="2476500" cy="9020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800" kern="1200" dirty="0"/>
            <a:t>Тяжелая атлетика</a:t>
          </a:r>
        </a:p>
      </dsp:txBody>
      <dsp:txXfrm>
        <a:off x="5648960" y="133672"/>
        <a:ext cx="2476500" cy="902062"/>
      </dsp:txXfrm>
    </dsp:sp>
    <dsp:sp modelId="{F5A43B4B-827F-492A-9B99-E94187086945}">
      <dsp:nvSpPr>
        <dsp:cNvPr id="0" name=""/>
        <dsp:cNvSpPr/>
      </dsp:nvSpPr>
      <dsp:spPr>
        <a:xfrm>
          <a:off x="5648960" y="1035734"/>
          <a:ext cx="2476500" cy="424926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Становая тяга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Взятия на грудь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Жимы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Рывок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Толчок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Упражнений с медицинским мячом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Мах гирей</a:t>
          </a:r>
        </a:p>
      </dsp:txBody>
      <dsp:txXfrm>
        <a:off x="5648960" y="1035734"/>
        <a:ext cx="2476500" cy="4249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9B14E-842E-4796-8E2F-9B7BA8C1423B}">
      <dsp:nvSpPr>
        <dsp:cNvPr id="0" name=""/>
        <dsp:cNvSpPr/>
      </dsp:nvSpPr>
      <dsp:spPr>
        <a:xfrm>
          <a:off x="2992284" y="0"/>
          <a:ext cx="1496142" cy="1055984"/>
        </a:xfrm>
        <a:prstGeom prst="trapezoid">
          <a:avLst>
            <a:gd name="adj" fmla="val 70841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Спорт</a:t>
          </a:r>
        </a:p>
      </dsp:txBody>
      <dsp:txXfrm>
        <a:off x="2992284" y="0"/>
        <a:ext cx="1496142" cy="1055984"/>
      </dsp:txXfrm>
    </dsp:sp>
    <dsp:sp modelId="{F9FF4BF4-3808-48DD-8A3E-F686D8A2DF58}">
      <dsp:nvSpPr>
        <dsp:cNvPr id="0" name=""/>
        <dsp:cNvSpPr/>
      </dsp:nvSpPr>
      <dsp:spPr>
        <a:xfrm>
          <a:off x="2244213" y="1055984"/>
          <a:ext cx="2992284" cy="1055984"/>
        </a:xfrm>
        <a:prstGeom prst="trapezoid">
          <a:avLst>
            <a:gd name="adj" fmla="val 70841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Работа с отягощениями</a:t>
          </a:r>
        </a:p>
      </dsp:txBody>
      <dsp:txXfrm>
        <a:off x="2767862" y="1055984"/>
        <a:ext cx="1944984" cy="1055984"/>
      </dsp:txXfrm>
    </dsp:sp>
    <dsp:sp modelId="{94BFD26D-B1B8-4785-B78A-2B74FC34276B}">
      <dsp:nvSpPr>
        <dsp:cNvPr id="0" name=""/>
        <dsp:cNvSpPr/>
      </dsp:nvSpPr>
      <dsp:spPr>
        <a:xfrm>
          <a:off x="1496142" y="2111968"/>
          <a:ext cx="4488425" cy="1055984"/>
        </a:xfrm>
        <a:prstGeom prst="trapezoid">
          <a:avLst>
            <a:gd name="adj" fmla="val 70841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Гимнастика</a:t>
          </a:r>
        </a:p>
      </dsp:txBody>
      <dsp:txXfrm>
        <a:off x="2281616" y="2111968"/>
        <a:ext cx="2917476" cy="1055984"/>
      </dsp:txXfrm>
    </dsp:sp>
    <dsp:sp modelId="{02F48EBD-6581-4C3C-8508-4588E5DF437F}">
      <dsp:nvSpPr>
        <dsp:cNvPr id="0" name=""/>
        <dsp:cNvSpPr/>
      </dsp:nvSpPr>
      <dsp:spPr>
        <a:xfrm>
          <a:off x="748071" y="3167952"/>
          <a:ext cx="5984568" cy="1055984"/>
        </a:xfrm>
        <a:prstGeom prst="trapezoid">
          <a:avLst>
            <a:gd name="adj" fmla="val 70841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Метаболические тренировки</a:t>
          </a:r>
        </a:p>
      </dsp:txBody>
      <dsp:txXfrm>
        <a:off x="1795370" y="3167952"/>
        <a:ext cx="3889969" cy="1055984"/>
      </dsp:txXfrm>
    </dsp:sp>
    <dsp:sp modelId="{F7953B6F-A6CB-4340-A285-D8F2DC3BFC7F}">
      <dsp:nvSpPr>
        <dsp:cNvPr id="0" name=""/>
        <dsp:cNvSpPr/>
      </dsp:nvSpPr>
      <dsp:spPr>
        <a:xfrm>
          <a:off x="0" y="4223936"/>
          <a:ext cx="7480710" cy="1055984"/>
        </a:xfrm>
        <a:prstGeom prst="trapezoid">
          <a:avLst>
            <a:gd name="adj" fmla="val 70841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Питание</a:t>
          </a:r>
        </a:p>
      </dsp:txBody>
      <dsp:txXfrm>
        <a:off x="1309124" y="4223936"/>
        <a:ext cx="4862461" cy="1055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63D66-06BB-41E5-8E4D-F1A6E55BFC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AAD86-D039-4170-9D3B-868824366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8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8F6590-71E6-4BE4-B201-65A5FB02D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186842-D459-4721-903F-C3E273395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8CFC75-EDA3-4BD0-A4EE-5751F14E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C38-E197-415D-A2DA-59243FCE59D4}" type="datetime1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7B60BF-B74B-4646-B43C-50E66DCF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E872CC-217D-4C01-B693-3C5292BD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97501B-6589-4D37-9878-F235A33C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6BFAC53-CC43-4627-BA2C-D1CF2CA9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78C7C4-A1AF-496B-AD1A-51D36C27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E760-3CA3-4F9E-8169-8777704D2B3E}" type="datetime1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ED68E4-5DBF-48C8-8216-4F9AB8BB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3CCE1D-CDB1-46ED-9886-1BC2DD75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CD8D16A-3D32-40F8-8E07-F313B895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19AD4A-0CDB-4715-9BCF-6928815CA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3D866-4452-4A97-9434-A32DE40D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4053-9ACA-43AB-B41C-CA464AFE7F25}" type="datetime1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9B2CB3-01E7-42E0-81D4-F3DD6682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5DC910-0BB1-4335-83F2-618EDC6A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7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602603-081D-4AFF-AD94-F583F3DB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BD5B90-C95A-4BD1-8F26-48C27779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BE6571-AE16-415D-803A-BD6F8603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AB-1027-4C52-81E3-5401D6462BCC}" type="datetime1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714EC7-2442-45C6-A152-4A62C26E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80D541-CFDD-483B-9812-FCDD7478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2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106DFB-47C7-4799-9C5D-3596F4E9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888641-095C-4485-975F-92B9193B0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E6F6A0-5D3A-4E61-9F04-DC03723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F227-FD00-4A6D-B064-A8148B38ABC7}" type="datetime1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8A1EA3-D443-4BC5-B8A5-2D28A6C0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9BAB19-094A-40A9-BD54-4F8CC1E4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9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C14BE-D11B-4EE7-B779-1BC5BFB3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92D2D7-BA4F-47D4-B000-037A080C7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DB2EB3-A4EA-4A21-8342-02FC5FA74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64E293-3C0E-4CA3-A61B-B29F0FB0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2841-A65F-48EA-AAEA-1B88F3401745}" type="datetime1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2F286B-6A55-4B5F-8486-7D1B350C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2AB55E-C4E1-4E1B-8762-19EBEB9A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8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6FD9EA-4B85-4510-966B-DD0C80F6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CC0C11-E1A6-40BB-A1FF-7F22CE5B4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B83CF3-835A-4DCD-95CF-436E5E09E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497417D-3F5F-4B36-AE64-3CB5218E4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262223-EEEE-421B-8390-6845E2CCD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3A964B6-EB1A-4A2D-8E70-022B611A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F726-3BCC-4790-908F-8A6F14C17FDB}" type="datetime1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B70AA78-E020-4999-A2AF-428885D6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8E77931-3532-43D8-812E-EDCE9ECB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5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A3D5E9-EED1-44F2-AB80-A5FAC4C2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37B88A-C6BF-4766-BA3A-85D727B3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06D6-D94D-4633-AFFE-B00637475C4E}" type="datetime1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585CCE2-76C8-4DDF-A75D-8F72EEE2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6E74729-8582-4C73-AF00-2AF69A88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C8D4B5A-6746-4CFF-A2CC-EC8CC610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BD5D-8AFC-4DE9-A879-8C5A951D03CC}" type="datetime1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536F40-E86B-493A-B725-AF59F913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298E128-DBC9-4920-853B-7BEF02E5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2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56882-52FB-4DD8-A820-6A1E27A9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B0A1A6-D53F-401D-90A4-4125EFA59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575244-7E09-46BC-8541-C0532A00E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55FB9D-0E4B-47B2-B7AA-EDAEBB9F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834C-8E04-467D-B65C-8B58F2F9E9C1}" type="datetime1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692440-D95B-4465-9DD2-02EDFF5C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C9CAEA-DCC8-485A-AEF6-D585E76A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7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DF185D-4983-418D-95EE-5F9F4511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ABFE43B-9340-43A7-B360-64CB0B0C0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257AF6-BBEF-43FD-9AA8-AC8186FB2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F05AD7-019F-4F9F-940E-FCC51BD0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BFCF-FF84-4803-96B2-BD061E31B3AD}" type="datetime1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28AB45-7EF9-4E7D-A1F8-A062D5F7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F2BD5B-8D98-4D59-BD42-C2D9FAA8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9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0B28FA-9604-46E4-9AAC-41616782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6D40B7-1D17-4AF7-A553-A09D3C322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D66D53-3CE3-47A8-9536-EA7781DFF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A5F0-FB95-4CDC-9D90-2F3660A053B5}" type="datetime1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D8400E-0BFE-4156-956A-805A059ED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40F401-1998-41B1-AFC7-D1B476AD6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87DD-DFBA-42CD-B901-61FAC7296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0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9DC9AB-79C2-40BC-A32E-502A4269C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25" y="1048736"/>
            <a:ext cx="9144000" cy="935722"/>
          </a:xfrm>
        </p:spPr>
        <p:txBody>
          <a:bodyPr/>
          <a:lstStyle/>
          <a:p>
            <a:pPr algn="l"/>
            <a:r>
              <a:rPr lang="en-US" b="1" dirty="0"/>
              <a:t>CrossFit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C1F7EC8-C597-476B-8C7F-2FD661E1C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925" y="2356835"/>
            <a:ext cx="9144000" cy="1112837"/>
          </a:xfrm>
        </p:spPr>
        <p:txBody>
          <a:bodyPr/>
          <a:lstStyle/>
          <a:p>
            <a:pPr algn="l"/>
            <a:r>
              <a:rPr lang="ru-RU" sz="4000" dirty="0"/>
              <a:t>Теория и методология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5566A8-FBC6-4570-9236-A86EC802F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012" y="388001"/>
            <a:ext cx="1000125" cy="134683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7A6837-D4DE-4141-99D1-D63667CD09E8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56C57C7-9F44-440A-A8C6-1B07D9915BAD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3B6914-03C5-42EB-B4B4-77F6E5B11A41}"/>
              </a:ext>
            </a:extLst>
          </p:cNvPr>
          <p:cNvSpPr txBox="1"/>
          <p:nvPr/>
        </p:nvSpPr>
        <p:spPr>
          <a:xfrm>
            <a:off x="923924" y="5286044"/>
            <a:ext cx="517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Суплотов Д.А.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0BB9AB5-2D52-466E-A65D-A1AEC703E2C5}"/>
              </a:ext>
            </a:extLst>
          </p:cNvPr>
          <p:cNvCxnSpPr/>
          <p:nvPr/>
        </p:nvCxnSpPr>
        <p:spPr>
          <a:xfrm>
            <a:off x="923924" y="5967424"/>
            <a:ext cx="3398460" cy="1311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72D9DA-9C26-4085-BCD1-AB201FFEACAB}"/>
              </a:ext>
            </a:extLst>
          </p:cNvPr>
          <p:cNvSpPr txBox="1"/>
          <p:nvPr/>
        </p:nvSpPr>
        <p:spPr>
          <a:xfrm>
            <a:off x="5181174" y="6299794"/>
            <a:ext cx="219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Октябрь 2019 г.</a:t>
            </a:r>
          </a:p>
        </p:txBody>
      </p:sp>
    </p:spTree>
    <p:extLst>
      <p:ext uri="{BB962C8B-B14F-4D97-AF65-F5344CB8AC3E}">
        <p14:creationId xmlns:p14="http://schemas.microsoft.com/office/powerpoint/2010/main" val="365845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32EE74-F4B8-441C-86A0-FCF3882E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Выносливость сердечно- сосудистой и дыхательной систем</a:t>
            </a:r>
          </a:p>
          <a:p>
            <a:pPr algn="just"/>
            <a:r>
              <a:rPr lang="ru-RU" sz="2400" dirty="0"/>
              <a:t>Выносливость организма</a:t>
            </a:r>
          </a:p>
          <a:p>
            <a:pPr algn="just"/>
            <a:r>
              <a:rPr lang="ru-RU" sz="2400" dirty="0"/>
              <a:t>Сила</a:t>
            </a:r>
          </a:p>
          <a:p>
            <a:pPr algn="just"/>
            <a:r>
              <a:rPr lang="ru-RU" sz="2400" dirty="0"/>
              <a:t>Гибкость </a:t>
            </a:r>
          </a:p>
          <a:p>
            <a:pPr algn="just"/>
            <a:r>
              <a:rPr lang="ru-RU" sz="2400" dirty="0"/>
              <a:t>Мощность </a:t>
            </a:r>
          </a:p>
          <a:p>
            <a:pPr algn="just"/>
            <a:r>
              <a:rPr lang="ru-RU" sz="2400" dirty="0"/>
              <a:t>Быстрота </a:t>
            </a:r>
          </a:p>
          <a:p>
            <a:pPr algn="just"/>
            <a:r>
              <a:rPr lang="ru-RU" sz="2400" dirty="0"/>
              <a:t>Координация </a:t>
            </a:r>
          </a:p>
          <a:p>
            <a:pPr algn="just"/>
            <a:r>
              <a:rPr lang="ru-RU" sz="2400" dirty="0"/>
              <a:t>Ловкость </a:t>
            </a:r>
          </a:p>
          <a:p>
            <a:pPr algn="just"/>
            <a:r>
              <a:rPr lang="ru-RU" sz="2400" dirty="0"/>
              <a:t>Баланс</a:t>
            </a:r>
          </a:p>
          <a:p>
            <a:pPr algn="just"/>
            <a:r>
              <a:rPr lang="ru-RU" sz="2400" dirty="0"/>
              <a:t>Точность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0CB3AA-55C6-4C55-856B-096B46DCBCC8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2F482B-A172-4334-B423-3466848529B5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2D3A015-AA2E-467C-B201-19DC8CD12628}"/>
              </a:ext>
            </a:extLst>
          </p:cNvPr>
          <p:cNvCxnSpPr/>
          <p:nvPr/>
        </p:nvCxnSpPr>
        <p:spPr>
          <a:xfrm>
            <a:off x="573460" y="770037"/>
            <a:ext cx="784887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B81D89-007C-4ABF-AAAF-35F78C5F83F5}"/>
              </a:ext>
            </a:extLst>
          </p:cNvPr>
          <p:cNvSpPr txBox="1"/>
          <p:nvPr/>
        </p:nvSpPr>
        <p:spPr>
          <a:xfrm>
            <a:off x="838199" y="178614"/>
            <a:ext cx="652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Физические качества</a:t>
            </a:r>
          </a:p>
        </p:txBody>
      </p:sp>
      <p:sp>
        <p:nvSpPr>
          <p:cNvPr id="8" name="Скругленный прямоугольник 11">
            <a:extLst>
              <a:ext uri="{FF2B5EF4-FFF2-40B4-BE49-F238E27FC236}">
                <a16:creationId xmlns:a16="http://schemas.microsoft.com/office/drawing/2014/main" xmlns="" id="{DD96E64C-4128-4110-8F43-88BBD68A0C10}"/>
              </a:ext>
            </a:extLst>
          </p:cNvPr>
          <p:cNvSpPr/>
          <p:nvPr/>
        </p:nvSpPr>
        <p:spPr>
          <a:xfrm>
            <a:off x="916233" y="1039453"/>
            <a:ext cx="4071966" cy="5709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10 физических качеств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035F21C-D3FF-4DB5-9420-ED43C6083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A5F4A738-8BCB-480F-A6D7-ED0AE9C3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8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F0DE73-819A-4C6B-B921-99F19A56AEF4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653230-E424-4C37-8153-D284344B4617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9FC2DD2-D9C6-4327-A424-849B8B8E6020}"/>
              </a:ext>
            </a:extLst>
          </p:cNvPr>
          <p:cNvCxnSpPr/>
          <p:nvPr/>
        </p:nvCxnSpPr>
        <p:spPr>
          <a:xfrm>
            <a:off x="573460" y="770037"/>
            <a:ext cx="784887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32232D-D731-4B18-9725-94106CF953B0}"/>
              </a:ext>
            </a:extLst>
          </p:cNvPr>
          <p:cNvSpPr txBox="1"/>
          <p:nvPr/>
        </p:nvSpPr>
        <p:spPr>
          <a:xfrm>
            <a:off x="838199" y="178614"/>
            <a:ext cx="652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Лотерейный барабан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EC7797-D348-4C65-AF93-898AC100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C286C824-E387-4D15-9630-AE4FBF5D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1B931C-1BE2-40CA-BE19-0628F8B03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20" y="1047750"/>
            <a:ext cx="6172200" cy="51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7A978A2-4006-4EDD-981D-CCD65C252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1" y="1085850"/>
            <a:ext cx="5229224" cy="5407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B60EF15-1538-402B-AD6C-8944FF52E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41" y="2000251"/>
            <a:ext cx="4981574" cy="340042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824AFDE-F95E-4EE9-A194-41DE4074093F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5CA09B7-EB06-4C91-BAC0-067A9A379A62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BC4C9BF-C761-4ABF-A263-5CFFE58809B2}"/>
              </a:ext>
            </a:extLst>
          </p:cNvPr>
          <p:cNvCxnSpPr/>
          <p:nvPr/>
        </p:nvCxnSpPr>
        <p:spPr>
          <a:xfrm>
            <a:off x="573460" y="770037"/>
            <a:ext cx="784887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F4AA32-EE31-4068-956C-1FE4C5AAE7C6}"/>
              </a:ext>
            </a:extLst>
          </p:cNvPr>
          <p:cNvSpPr txBox="1"/>
          <p:nvPr/>
        </p:nvSpPr>
        <p:spPr>
          <a:xfrm>
            <a:off x="838199" y="178614"/>
            <a:ext cx="652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Метаболические пути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4DCA84E-0929-400F-A728-49A21F81C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xmlns="" id="{EEAF0F01-39E5-4C00-8DA5-34AD9729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6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F0DE73-819A-4C6B-B921-99F19A56AEF4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653230-E424-4C37-8153-D284344B4617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EC7797-D348-4C65-AF93-898AC100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C286C824-E387-4D15-9630-AE4FBF5D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13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1AA8A0B-22ED-4D3C-92F5-B3B8B596B227}"/>
              </a:ext>
            </a:extLst>
          </p:cNvPr>
          <p:cNvSpPr/>
          <p:nvPr/>
        </p:nvSpPr>
        <p:spPr>
          <a:xfrm>
            <a:off x="2239861" y="2382473"/>
            <a:ext cx="8405768" cy="248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5CA395-D4B5-462C-973F-A56209AF04DE}"/>
              </a:ext>
            </a:extLst>
          </p:cNvPr>
          <p:cNvSpPr/>
          <p:nvPr/>
        </p:nvSpPr>
        <p:spPr>
          <a:xfrm>
            <a:off x="1510018" y="402672"/>
            <a:ext cx="9135611" cy="766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solidFill>
                  <a:schemeClr val="tx1"/>
                </a:solidFill>
              </a:rPr>
              <a:t>CrossFit </a:t>
            </a:r>
            <a:r>
              <a:rPr lang="ru-RU" sz="4000" u="sng" dirty="0">
                <a:solidFill>
                  <a:schemeClr val="tx1"/>
                </a:solidFill>
              </a:rPr>
              <a:t>в 100 словах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1330094-CC5D-420E-A900-738FE3BFD5ED}"/>
              </a:ext>
            </a:extLst>
          </p:cNvPr>
          <p:cNvSpPr/>
          <p:nvPr/>
        </p:nvSpPr>
        <p:spPr>
          <a:xfrm>
            <a:off x="1128660" y="1929468"/>
            <a:ext cx="106410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-Употребляйте в пищу мясо, овощи, орехи и семена, немного фруктов, мало крахмала и исключите сахар. Организуйте приемы пищи так, чтобы хватало энергии для тренировок, но жир не откладывался.</a:t>
            </a:r>
          </a:p>
          <a:p>
            <a:pPr algn="just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-Практикуйте базовые упражнения: становая тяга, взятие на грудь, приседания, жимы, толчок и рывок. Также отрабатывайте основы гимнастики: подтягивания, отжимания, подъемы по канату, подъемы корпуса, пируэты, махи и удержания. Катайтесь на велосипеде, бегайте, плавайте и гребите, тяжело и быстро.</a:t>
            </a:r>
          </a:p>
          <a:p>
            <a:pPr algn="just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-Пять - шесть дней в неделю смешивайте эти элементы в как можно большее</a:t>
            </a:r>
          </a:p>
          <a:p>
            <a:pPr algn="just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комбинаций. Рутина — враг. Выполняйте комплексы быстро и интенсивно.</a:t>
            </a:r>
          </a:p>
          <a:p>
            <a:pPr algn="just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-Регулярно осваивайте и играйте в новые виды спорта.</a:t>
            </a:r>
          </a:p>
        </p:txBody>
      </p:sp>
    </p:spTree>
    <p:extLst>
      <p:ext uri="{BB962C8B-B14F-4D97-AF65-F5344CB8AC3E}">
        <p14:creationId xmlns:p14="http://schemas.microsoft.com/office/powerpoint/2010/main" val="359586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F0DE73-819A-4C6B-B921-99F19A56AEF4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653230-E424-4C37-8153-D284344B4617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EC7797-D348-4C65-AF93-898AC100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C286C824-E387-4D15-9630-AE4FBF5D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14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1AA8A0B-22ED-4D3C-92F5-B3B8B596B227}"/>
              </a:ext>
            </a:extLst>
          </p:cNvPr>
          <p:cNvSpPr/>
          <p:nvPr/>
        </p:nvSpPr>
        <p:spPr>
          <a:xfrm>
            <a:off x="2239861" y="2382473"/>
            <a:ext cx="8405768" cy="248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Спасибо за внимание!</a:t>
            </a:r>
            <a:r>
              <a:rPr lang="ru-RU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1805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41FFEF-2F2B-4C0A-9963-EBDE94FE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770940"/>
            <a:ext cx="5437909" cy="289415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cs typeface="Times New Roman" panose="02020603050405020304" pitchFamily="18" charset="0"/>
              </a:rPr>
              <a:t>CrossFit</a:t>
            </a:r>
            <a:r>
              <a:rPr lang="ru-RU" dirty="0">
                <a:cs typeface="Times New Roman" panose="02020603050405020304" pitchFamily="18" charset="0"/>
              </a:rPr>
              <a:t> — брендированная система физической подготовки, созданная Грегом Глассманом. Зарегистрирована в качестве торговой марки корпорацией CrossFit Inc., основанной Грегом Глассманом в 2000 году.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713FB2-BBB8-406F-A253-46BB2386E3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6442" y="1599490"/>
            <a:ext cx="5254843" cy="3065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76B6DD0-92B6-451D-9271-7519B949A4D5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78E7DA8-4E06-4B77-95C0-CFAA5AEB966D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29EC80-061C-4229-BF8C-29B5DAF33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FD2B5872-6D61-4C95-807D-251FFA13D9A4}"/>
              </a:ext>
            </a:extLst>
          </p:cNvPr>
          <p:cNvCxnSpPr/>
          <p:nvPr/>
        </p:nvCxnSpPr>
        <p:spPr>
          <a:xfrm>
            <a:off x="573460" y="770037"/>
            <a:ext cx="784887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BAAA02-9410-4362-B7D3-EFD51C7CDC35}"/>
              </a:ext>
            </a:extLst>
          </p:cNvPr>
          <p:cNvSpPr txBox="1"/>
          <p:nvPr/>
        </p:nvSpPr>
        <p:spPr>
          <a:xfrm>
            <a:off x="838200" y="178614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Терминология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F1D73C56-8879-495C-BC2E-C33D597B22B5}"/>
              </a:ext>
            </a:extLst>
          </p:cNvPr>
          <p:cNvSpPr/>
          <p:nvPr/>
        </p:nvSpPr>
        <p:spPr>
          <a:xfrm>
            <a:off x="1106128" y="5310197"/>
            <a:ext cx="10655709" cy="1184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600" dirty="0">
                <a:solidFill>
                  <a:schemeClr val="tx1"/>
                </a:solidFill>
                <a:cs typeface="Times New Roman" panose="02020603050405020304" pitchFamily="18" charset="0"/>
              </a:rPr>
              <a:t>Продвигается и как система физических упражнений</a:t>
            </a:r>
            <a:r>
              <a:rPr 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ru-RU" sz="2600" dirty="0">
                <a:solidFill>
                  <a:schemeClr val="tx1"/>
                </a:solidFill>
                <a:cs typeface="Times New Roman" panose="02020603050405020304" pitchFamily="18" charset="0"/>
              </a:rPr>
              <a:t>фитнес),</a:t>
            </a:r>
          </a:p>
          <a:p>
            <a:pPr algn="ctr"/>
            <a:r>
              <a:rPr lang="ru-RU" sz="2600" dirty="0">
                <a:solidFill>
                  <a:schemeClr val="tx1"/>
                </a:solidFill>
                <a:cs typeface="Times New Roman" panose="02020603050405020304" pitchFamily="18" charset="0"/>
              </a:rPr>
              <a:t>и как соревновательный вид спорта.</a:t>
            </a:r>
          </a:p>
          <a:p>
            <a:pPr algn="ctr"/>
            <a:r>
              <a:rPr lang="ru-RU" sz="26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8FE9EFFB-0EC2-4FA0-ACF0-70871F0C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55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F2202D-0D5D-476E-BF81-1538E6EE1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04" y="2095600"/>
            <a:ext cx="5153025" cy="3006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2ABC6C5-7BAA-4C01-BB58-045675B84745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4CED06A-3D07-46D4-829B-AA2CDF49CFCE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F13719-0892-4B66-A3C7-16C0A2FBA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874BA401-3289-4AD4-90EA-0D52499397FB}"/>
              </a:ext>
            </a:extLst>
          </p:cNvPr>
          <p:cNvCxnSpPr/>
          <p:nvPr/>
        </p:nvCxnSpPr>
        <p:spPr>
          <a:xfrm>
            <a:off x="573460" y="770037"/>
            <a:ext cx="784887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E8F991-FC3D-4CDF-BAF1-F2083796227E}"/>
              </a:ext>
            </a:extLst>
          </p:cNvPr>
          <p:cNvSpPr txBox="1"/>
          <p:nvPr/>
        </p:nvSpPr>
        <p:spPr>
          <a:xfrm>
            <a:off x="838200" y="178614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Фитнес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7A0C30-FC84-43BA-AAE9-0249E8958C65}"/>
              </a:ext>
            </a:extLst>
          </p:cNvPr>
          <p:cNvSpPr txBox="1"/>
          <p:nvPr/>
        </p:nvSpPr>
        <p:spPr>
          <a:xfrm>
            <a:off x="698726" y="2425673"/>
            <a:ext cx="5599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CrossFit</a:t>
            </a:r>
            <a:r>
              <a:rPr lang="ru-RU" sz="2800" b="1" dirty="0">
                <a:cs typeface="Times New Roman" pitchFamily="18" charset="0"/>
              </a:rPr>
              <a:t> – </a:t>
            </a:r>
            <a:r>
              <a:rPr lang="ru-RU" sz="2800" dirty="0">
                <a:cs typeface="Times New Roman" pitchFamily="18" charset="0"/>
              </a:rPr>
              <a:t>это постоянно варьируемые функциональные движения, выполняемые с высокой интенсивностью в различных временных интервалах.</a:t>
            </a:r>
            <a:endParaRPr lang="ru-RU" sz="2800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62DC4059-BC61-4CE4-A1BC-CBEF1493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6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878F2C-9805-4B51-AF8B-A9422C670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3125"/>
            <a:ext cx="5554824" cy="276224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9AB156C-90B9-40C2-B145-95376165C44A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9D59198-8FF6-4F49-8824-251254D060F6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30162A-B2F0-4F8A-BF1B-C23426EE7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0D47CD8-3C6C-46D4-AC2B-6B1AFE0268AA}"/>
              </a:ext>
            </a:extLst>
          </p:cNvPr>
          <p:cNvCxnSpPr/>
          <p:nvPr/>
        </p:nvCxnSpPr>
        <p:spPr>
          <a:xfrm>
            <a:off x="573460" y="770037"/>
            <a:ext cx="784887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FC7301-007E-4E24-A908-3E75BD3CED32}"/>
              </a:ext>
            </a:extLst>
          </p:cNvPr>
          <p:cNvSpPr txBox="1"/>
          <p:nvPr/>
        </p:nvSpPr>
        <p:spPr>
          <a:xfrm>
            <a:off x="838200" y="178614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Функциональные движения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5EED68EF-9C3E-4621-9488-1072ED96F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211354"/>
              </p:ext>
            </p:extLst>
          </p:nvPr>
        </p:nvGraphicFramePr>
        <p:xfrm>
          <a:off x="838200" y="1415845"/>
          <a:ext cx="5094838" cy="4557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2FFB159A-2F2C-4576-9A19-3ACE5C09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5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33F8BF-A571-4B41-A7C9-127DFD3E1FF4}"/>
              </a:ext>
            </a:extLst>
          </p:cNvPr>
          <p:cNvSpPr/>
          <p:nvPr/>
        </p:nvSpPr>
        <p:spPr>
          <a:xfrm>
            <a:off x="904567" y="6120929"/>
            <a:ext cx="10515597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Время работы, время отдыха, оборудование, условия выполнения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E589013-1DCC-4602-BA17-77FCCC5A8F1F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A1D75E6-9A3D-4FFF-A26B-FACEF6E432AD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131FD1-8C88-40C4-B358-4C2D27BA0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C416A7E-18B0-4CF4-8086-24AA70DD0125}"/>
              </a:ext>
            </a:extLst>
          </p:cNvPr>
          <p:cNvCxnSpPr/>
          <p:nvPr/>
        </p:nvCxnSpPr>
        <p:spPr>
          <a:xfrm>
            <a:off x="573460" y="770037"/>
            <a:ext cx="784887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D8FD98-7310-402C-BDED-A2E7D7612134}"/>
              </a:ext>
            </a:extLst>
          </p:cNvPr>
          <p:cNvSpPr txBox="1"/>
          <p:nvPr/>
        </p:nvSpPr>
        <p:spPr>
          <a:xfrm>
            <a:off x="838200" y="178614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Вариативность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5B50DC0D-FEB9-4DC4-BB89-8591FA840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189184"/>
              </p:ext>
            </p:extLst>
          </p:nvPr>
        </p:nvGraphicFramePr>
        <p:xfrm>
          <a:off x="1500053" y="8953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147F30-C278-456A-998C-F024CF36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4BEE02A3-DF81-40CD-89B6-1EDB10E25FB2}"/>
              </a:ext>
            </a:extLst>
          </p:cNvPr>
          <p:cNvSpPr/>
          <p:nvPr/>
        </p:nvSpPr>
        <p:spPr>
          <a:xfrm>
            <a:off x="995516" y="4424515"/>
            <a:ext cx="4830097" cy="16634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Интенсивность</a:t>
            </a:r>
            <a:r>
              <a:rPr lang="ru-RU" dirty="0">
                <a:solidFill>
                  <a:schemeClr val="tx1"/>
                </a:solidFill>
              </a:rPr>
              <a:t> — это величина, которая показывает с какой нагрузкой занимающийся работает во время тренировки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1F551B-C53E-4256-8F07-A168C4AA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160" y="4651124"/>
            <a:ext cx="4616859" cy="156957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cs typeface="Times New Roman" pitchFamily="18" charset="0"/>
              </a:rPr>
              <a:t>Интенсивность = мощность</a:t>
            </a:r>
          </a:p>
          <a:p>
            <a:pPr marL="0" indent="0" algn="ctr">
              <a:buNone/>
            </a:pPr>
            <a:r>
              <a:rPr lang="en-US" dirty="0"/>
              <a:t>P = F</a:t>
            </a:r>
            <a:r>
              <a:rPr lang="ru-RU" dirty="0"/>
              <a:t>*</a:t>
            </a:r>
            <a:r>
              <a:rPr lang="en-US" dirty="0"/>
              <a:t>s</a:t>
            </a:r>
            <a:r>
              <a:rPr lang="ru-RU" dirty="0"/>
              <a:t>/</a:t>
            </a:r>
            <a:r>
              <a:rPr lang="en-US" dirty="0"/>
              <a:t>t</a:t>
            </a:r>
            <a:r>
              <a:rPr lang="ru-RU" dirty="0"/>
              <a:t> (Вт)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CD58171-DE67-4305-B727-CB23169A83E1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E38E427-5653-4E78-AA89-9F2C43B26DF2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BD0F280-80E5-4AFA-9099-9312D8F29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997D06B-46C9-41C8-AD02-821B17565DB9}"/>
              </a:ext>
            </a:extLst>
          </p:cNvPr>
          <p:cNvCxnSpPr/>
          <p:nvPr/>
        </p:nvCxnSpPr>
        <p:spPr>
          <a:xfrm>
            <a:off x="573460" y="770037"/>
            <a:ext cx="784887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E01FF6-F96F-40FB-B05D-50FC0CA1E244}"/>
              </a:ext>
            </a:extLst>
          </p:cNvPr>
          <p:cNvSpPr txBox="1"/>
          <p:nvPr/>
        </p:nvSpPr>
        <p:spPr>
          <a:xfrm>
            <a:off x="838200" y="178614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Интенсивность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595B44C7-AAA4-4AFD-8B76-484B7A3EFE1F}"/>
              </a:ext>
            </a:extLst>
          </p:cNvPr>
          <p:cNvSpPr/>
          <p:nvPr/>
        </p:nvSpPr>
        <p:spPr>
          <a:xfrm>
            <a:off x="3851162" y="1173355"/>
            <a:ext cx="4071966" cy="5709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Ключевые составляющие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DEC262B5-8A52-4ED4-9FBC-34A82F054E9D}"/>
              </a:ext>
            </a:extLst>
          </p:cNvPr>
          <p:cNvCxnSpPr/>
          <p:nvPr/>
        </p:nvCxnSpPr>
        <p:spPr>
          <a:xfrm rot="10800000" flipV="1">
            <a:off x="3636848" y="2057344"/>
            <a:ext cx="428628" cy="35719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68D48EF5-B4E1-4BCE-8FED-787D027D8757}"/>
              </a:ext>
            </a:extLst>
          </p:cNvPr>
          <p:cNvCxnSpPr/>
          <p:nvPr/>
        </p:nvCxnSpPr>
        <p:spPr>
          <a:xfrm rot="5400000">
            <a:off x="5671243" y="2261339"/>
            <a:ext cx="428628" cy="158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3EBD7123-E2C4-46A1-92B2-924128FC6524}"/>
              </a:ext>
            </a:extLst>
          </p:cNvPr>
          <p:cNvCxnSpPr/>
          <p:nvPr/>
        </p:nvCxnSpPr>
        <p:spPr>
          <a:xfrm rot="16200000" flipH="1">
            <a:off x="7672301" y="2093856"/>
            <a:ext cx="419104" cy="34607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F4BB82F-FF15-4E81-81C3-B4D5FB712E6C}"/>
              </a:ext>
            </a:extLst>
          </p:cNvPr>
          <p:cNvSpPr/>
          <p:nvPr/>
        </p:nvSpPr>
        <p:spPr>
          <a:xfrm>
            <a:off x="1963528" y="2738963"/>
            <a:ext cx="1714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Время выполнения движения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7473098-758D-438E-AAE6-EDB27FEC7BC5}"/>
              </a:ext>
            </a:extLst>
          </p:cNvPr>
          <p:cNvSpPr/>
          <p:nvPr/>
        </p:nvSpPr>
        <p:spPr>
          <a:xfrm>
            <a:off x="4846668" y="2962363"/>
            <a:ext cx="2149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Сила</a:t>
            </a:r>
          </a:p>
          <a:p>
            <a:pPr algn="ctr"/>
            <a:r>
              <a:rPr lang="ru-RU" sz="2000" b="1" dirty="0"/>
              <a:t>(вес отягощения)</a:t>
            </a:r>
          </a:p>
          <a:p>
            <a:pPr algn="ctr"/>
            <a:endParaRPr lang="ru-RU" sz="20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7BA2C96-8C29-4132-B962-BB51763114C7}"/>
              </a:ext>
            </a:extLst>
          </p:cNvPr>
          <p:cNvSpPr/>
          <p:nvPr/>
        </p:nvSpPr>
        <p:spPr>
          <a:xfrm>
            <a:off x="7328931" y="2759188"/>
            <a:ext cx="2731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Дистанция (амплитуда или количество повторений)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92E75C9-3C33-4D4B-BC1F-58EDEEFDAF41}"/>
              </a:ext>
            </a:extLst>
          </p:cNvPr>
          <p:cNvCxnSpPr/>
          <p:nvPr/>
        </p:nvCxnSpPr>
        <p:spPr>
          <a:xfrm>
            <a:off x="1963528" y="3734039"/>
            <a:ext cx="1714512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0766EC0A-47A0-4CA1-B8A5-EB782A52034F}"/>
              </a:ext>
            </a:extLst>
          </p:cNvPr>
          <p:cNvCxnSpPr>
            <a:cxnSpLocks/>
          </p:cNvCxnSpPr>
          <p:nvPr/>
        </p:nvCxnSpPr>
        <p:spPr>
          <a:xfrm>
            <a:off x="5049822" y="3737205"/>
            <a:ext cx="1714512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4FF8E14A-CB43-43D1-A459-819E7AF15AAE}"/>
              </a:ext>
            </a:extLst>
          </p:cNvPr>
          <p:cNvCxnSpPr/>
          <p:nvPr/>
        </p:nvCxnSpPr>
        <p:spPr>
          <a:xfrm>
            <a:off x="7837580" y="3734837"/>
            <a:ext cx="1714512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авая фигурная скобка 23">
            <a:extLst>
              <a:ext uri="{FF2B5EF4-FFF2-40B4-BE49-F238E27FC236}">
                <a16:creationId xmlns:a16="http://schemas.microsoft.com/office/drawing/2014/main" xmlns="" id="{1527F8B6-3B2D-44D1-A94A-44B61EED4CC8}"/>
              </a:ext>
            </a:extLst>
          </p:cNvPr>
          <p:cNvSpPr/>
          <p:nvPr/>
        </p:nvSpPr>
        <p:spPr>
          <a:xfrm>
            <a:off x="6247171" y="4084885"/>
            <a:ext cx="341176" cy="2436579"/>
          </a:xfrm>
          <a:prstGeom prst="rightBrace">
            <a:avLst>
              <a:gd name="adj1" fmla="val 8333"/>
              <a:gd name="adj2" fmla="val 48981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FBA16733-FF42-450E-A14C-061A7A02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7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3844456-5EDE-4D57-8924-5EE5E782F9A5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09773B-A9D0-4E58-A855-E196DE996A80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B7E34A6-B3A4-4403-8D13-96AEB1C5D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23A7695-CB44-4F93-8C72-4FCB2CCADE7D}"/>
              </a:ext>
            </a:extLst>
          </p:cNvPr>
          <p:cNvCxnSpPr/>
          <p:nvPr/>
        </p:nvCxnSpPr>
        <p:spPr>
          <a:xfrm>
            <a:off x="573460" y="770037"/>
            <a:ext cx="784887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C5FD73-C150-45AD-9ABE-F564AAB0B64D}"/>
              </a:ext>
            </a:extLst>
          </p:cNvPr>
          <p:cNvSpPr txBox="1"/>
          <p:nvPr/>
        </p:nvSpPr>
        <p:spPr>
          <a:xfrm>
            <a:off x="838200" y="178614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Пирамида развития атлета</a:t>
            </a:r>
          </a:p>
        </p:txBody>
      </p:sp>
      <p:graphicFrame>
        <p:nvGraphicFramePr>
          <p:cNvPr id="48" name="Схема 47">
            <a:extLst>
              <a:ext uri="{FF2B5EF4-FFF2-40B4-BE49-F238E27FC236}">
                <a16:creationId xmlns:a16="http://schemas.microsoft.com/office/drawing/2014/main" xmlns="" id="{6CCF67DF-D066-4D5A-89F7-15C5590E8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849366"/>
              </p:ext>
            </p:extLst>
          </p:nvPr>
        </p:nvGraphicFramePr>
        <p:xfrm>
          <a:off x="2355645" y="1192333"/>
          <a:ext cx="7480710" cy="5279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Номер слайда 49">
            <a:extLst>
              <a:ext uri="{FF2B5EF4-FFF2-40B4-BE49-F238E27FC236}">
                <a16:creationId xmlns:a16="http://schemas.microsoft.com/office/drawing/2014/main" xmlns="" id="{E1F4CB08-58FC-433D-A7B3-14741220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4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F0DE73-819A-4C6B-B921-99F19A56AEF4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653230-E424-4C37-8153-D284344B4617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9FC2DD2-D9C6-4327-A424-849B8B8E6020}"/>
              </a:ext>
            </a:extLst>
          </p:cNvPr>
          <p:cNvCxnSpPr/>
          <p:nvPr/>
        </p:nvCxnSpPr>
        <p:spPr>
          <a:xfrm>
            <a:off x="573460" y="770037"/>
            <a:ext cx="784887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32232D-D731-4B18-9725-94106CF953B0}"/>
              </a:ext>
            </a:extLst>
          </p:cNvPr>
          <p:cNvSpPr txBox="1"/>
          <p:nvPr/>
        </p:nvSpPr>
        <p:spPr>
          <a:xfrm>
            <a:off x="746759" y="129028"/>
            <a:ext cx="652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Питание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EC7797-D348-4C65-AF93-898AC100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C286C824-E387-4D15-9630-AE4FBF5D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275216-EF67-4739-B9D6-90D694442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79" y="895341"/>
            <a:ext cx="4706007" cy="58261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8E7B271-3FFF-416B-A452-C84461D19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0" y="1077911"/>
            <a:ext cx="6129944" cy="54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389AE07-CEC9-4C54-B3E1-7528F63A02DC}"/>
              </a:ext>
            </a:extLst>
          </p:cNvPr>
          <p:cNvSpPr/>
          <p:nvPr/>
        </p:nvSpPr>
        <p:spPr>
          <a:xfrm>
            <a:off x="0" y="0"/>
            <a:ext cx="432048" cy="3469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AFF1A32-D160-4F54-B250-8418C5EE8E8E}"/>
              </a:ext>
            </a:extLst>
          </p:cNvPr>
          <p:cNvSpPr/>
          <p:nvPr/>
        </p:nvSpPr>
        <p:spPr>
          <a:xfrm>
            <a:off x="0" y="3469672"/>
            <a:ext cx="432048" cy="3375039"/>
          </a:xfrm>
          <a:prstGeom prst="rect">
            <a:avLst/>
          </a:prstGeom>
          <a:solidFill>
            <a:srgbClr val="4B8F3B"/>
          </a:solidFill>
          <a:ln>
            <a:solidFill>
              <a:srgbClr val="4B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B47AF9-2A63-40BD-A0CC-2AA60CB72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42" y="129028"/>
            <a:ext cx="569044" cy="76631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897ECB0-2812-43A6-A951-FAD06841839D}"/>
              </a:ext>
            </a:extLst>
          </p:cNvPr>
          <p:cNvCxnSpPr/>
          <p:nvPr/>
        </p:nvCxnSpPr>
        <p:spPr>
          <a:xfrm>
            <a:off x="573460" y="770037"/>
            <a:ext cx="784887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57">
            <a:extLst>
              <a:ext uri="{FF2B5EF4-FFF2-40B4-BE49-F238E27FC236}">
                <a16:creationId xmlns:a16="http://schemas.microsoft.com/office/drawing/2014/main" xmlns="" id="{4F3F4187-DBA5-47D0-AC37-CF00A01B619A}"/>
              </a:ext>
            </a:extLst>
          </p:cNvPr>
          <p:cNvSpPr/>
          <p:nvPr/>
        </p:nvSpPr>
        <p:spPr>
          <a:xfrm>
            <a:off x="2199183" y="1347346"/>
            <a:ext cx="1744152" cy="104609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CrossFit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58">
            <a:extLst>
              <a:ext uri="{FF2B5EF4-FFF2-40B4-BE49-F238E27FC236}">
                <a16:creationId xmlns:a16="http://schemas.microsoft.com/office/drawing/2014/main" xmlns="" id="{3DCC9D94-E0F9-4860-A146-1F8B4D52813E}"/>
              </a:ext>
            </a:extLst>
          </p:cNvPr>
          <p:cNvSpPr/>
          <p:nvPr/>
        </p:nvSpPr>
        <p:spPr>
          <a:xfrm>
            <a:off x="5014905" y="1347348"/>
            <a:ext cx="5357850" cy="104609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стремится к всеобъемлющей физической подготовленности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A7C6CD05-A1BB-455A-8B99-806158E9190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3943335" y="1870392"/>
            <a:ext cx="1071570" cy="1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CDC10AC8-C4E0-40C2-B365-9ACDC835E12B}"/>
              </a:ext>
            </a:extLst>
          </p:cNvPr>
          <p:cNvSpPr/>
          <p:nvPr/>
        </p:nvSpPr>
        <p:spPr>
          <a:xfrm>
            <a:off x="3071259" y="3187774"/>
            <a:ext cx="5832987" cy="9069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Три модели для оценки и определения ориентиров физической подготовленности 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xmlns="" id="{090F0BB0-11EB-42AD-82E8-8080DCD0D84B}"/>
              </a:ext>
            </a:extLst>
          </p:cNvPr>
          <p:cNvSpPr/>
          <p:nvPr/>
        </p:nvSpPr>
        <p:spPr>
          <a:xfrm>
            <a:off x="3071259" y="4298890"/>
            <a:ext cx="516193" cy="6341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4DAE1DC4-9685-4520-B9FE-70A4FE6B4189}"/>
              </a:ext>
            </a:extLst>
          </p:cNvPr>
          <p:cNvSpPr/>
          <p:nvPr/>
        </p:nvSpPr>
        <p:spPr>
          <a:xfrm>
            <a:off x="5837903" y="4298890"/>
            <a:ext cx="516193" cy="6341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xmlns="" id="{B25DD473-2A86-4904-B439-1BD49D06B2E6}"/>
              </a:ext>
            </a:extLst>
          </p:cNvPr>
          <p:cNvSpPr/>
          <p:nvPr/>
        </p:nvSpPr>
        <p:spPr>
          <a:xfrm>
            <a:off x="8388053" y="4294955"/>
            <a:ext cx="516193" cy="6341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1D78F08-6128-4D5B-B3E5-7697BC0D4FA5}"/>
              </a:ext>
            </a:extLst>
          </p:cNvPr>
          <p:cNvSpPr txBox="1"/>
          <p:nvPr/>
        </p:nvSpPr>
        <p:spPr>
          <a:xfrm>
            <a:off x="2030932" y="5076367"/>
            <a:ext cx="2234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10 основных физических качеств</a:t>
            </a:r>
          </a:p>
          <a:p>
            <a:pPr algn="ctr"/>
            <a:r>
              <a:rPr lang="ru-RU" b="1" dirty="0"/>
              <a:t>(навыков)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803B1FC-9A63-4058-9D59-4ED1E2196DF2}"/>
              </a:ext>
            </a:extLst>
          </p:cNvPr>
          <p:cNvSpPr txBox="1"/>
          <p:nvPr/>
        </p:nvSpPr>
        <p:spPr>
          <a:xfrm>
            <a:off x="4978808" y="5041047"/>
            <a:ext cx="223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Лотерейный барабан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F79167D-EEFE-49F4-BB87-A4DB39650B68}"/>
              </a:ext>
            </a:extLst>
          </p:cNvPr>
          <p:cNvSpPr txBox="1"/>
          <p:nvPr/>
        </p:nvSpPr>
        <p:spPr>
          <a:xfrm>
            <a:off x="7631060" y="5037388"/>
            <a:ext cx="223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Метаболические пути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D184E9D-A809-4729-B015-4846885D3F38}"/>
              </a:ext>
            </a:extLst>
          </p:cNvPr>
          <p:cNvSpPr txBox="1"/>
          <p:nvPr/>
        </p:nvSpPr>
        <p:spPr>
          <a:xfrm>
            <a:off x="838199" y="178614"/>
            <a:ext cx="652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Всеобъемлющая физическая подготовка</a:t>
            </a:r>
          </a:p>
        </p:txBody>
      </p:sp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xmlns="" id="{6D9FADF6-9ABF-4DA5-B90B-EF4AEF61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7DD-DFBA-42CD-B901-61FAC72960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22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382</Words>
  <Application>Microsoft Office PowerPoint</Application>
  <PresentationFormat>Произвольный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CrossFit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CrossFit</dc:title>
  <dc:creator>Denis Suplotov</dc:creator>
  <cp:lastModifiedBy>Черницына Наталья Валер.</cp:lastModifiedBy>
  <cp:revision>29</cp:revision>
  <dcterms:created xsi:type="dcterms:W3CDTF">2019-10-23T15:15:52Z</dcterms:created>
  <dcterms:modified xsi:type="dcterms:W3CDTF">2019-11-06T07:50:55Z</dcterms:modified>
</cp:coreProperties>
</file>