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8" r:id="rId3"/>
    <p:sldId id="290" r:id="rId4"/>
    <p:sldId id="308" r:id="rId5"/>
    <p:sldId id="285" r:id="rId6"/>
    <p:sldId id="307" r:id="rId7"/>
    <p:sldId id="291" r:id="rId8"/>
    <p:sldId id="309" r:id="rId9"/>
    <p:sldId id="310" r:id="rId10"/>
    <p:sldId id="311" r:id="rId11"/>
    <p:sldId id="295" r:id="rId12"/>
    <p:sldId id="268" r:id="rId13"/>
    <p:sldId id="271" r:id="rId14"/>
    <p:sldId id="27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58" autoAdjust="0"/>
  </p:normalViewPr>
  <p:slideViewPr>
    <p:cSldViewPr>
      <p:cViewPr varScale="1">
        <p:scale>
          <a:sx n="69" d="100"/>
          <a:sy n="69" d="100"/>
        </p:scale>
        <p:origin x="-1416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D5EF37-119C-4E26-9EFC-9FF884B5070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F985C35-627F-4FB3-A03B-3D63EB967CAA}">
      <dgm:prSet phldrT="[Текст]"/>
      <dgm:spPr/>
      <dgm:t>
        <a:bodyPr/>
        <a:lstStyle/>
        <a:p>
          <a:r>
            <a:rPr lang="ru-RU" dirty="0" smtClean="0"/>
            <a:t>процесс</a:t>
          </a:r>
          <a:endParaRPr lang="ru-RU" dirty="0"/>
        </a:p>
      </dgm:t>
    </dgm:pt>
    <dgm:pt modelId="{F278A1BE-A21A-4AAF-8747-73FB4114AA97}" type="parTrans" cxnId="{2FBE0D25-502B-4903-B654-50DE93AD1375}">
      <dgm:prSet/>
      <dgm:spPr/>
      <dgm:t>
        <a:bodyPr/>
        <a:lstStyle/>
        <a:p>
          <a:endParaRPr lang="ru-RU"/>
        </a:p>
      </dgm:t>
    </dgm:pt>
    <dgm:pt modelId="{51AB8F6D-96E7-4101-A7D0-0F692815C09A}" type="sibTrans" cxnId="{2FBE0D25-502B-4903-B654-50DE93AD1375}">
      <dgm:prSet/>
      <dgm:spPr/>
      <dgm:t>
        <a:bodyPr/>
        <a:lstStyle/>
        <a:p>
          <a:endParaRPr lang="ru-RU"/>
        </a:p>
      </dgm:t>
    </dgm:pt>
    <dgm:pt modelId="{64A24B2D-F275-48B6-AFF7-9DD7581D9523}">
      <dgm:prSet phldrT="[Текст]"/>
      <dgm:spPr/>
      <dgm:t>
        <a:bodyPr/>
        <a:lstStyle/>
        <a:p>
          <a:r>
            <a:rPr lang="ru-RU" dirty="0" smtClean="0"/>
            <a:t>дисциплина</a:t>
          </a:r>
          <a:endParaRPr lang="ru-RU" dirty="0"/>
        </a:p>
      </dgm:t>
    </dgm:pt>
    <dgm:pt modelId="{CC047567-A07E-42C3-A1EA-030CC2FF902E}" type="parTrans" cxnId="{5222BAF0-061B-4D9B-9FD0-54775EAFD193}">
      <dgm:prSet/>
      <dgm:spPr/>
      <dgm:t>
        <a:bodyPr/>
        <a:lstStyle/>
        <a:p>
          <a:endParaRPr lang="ru-RU"/>
        </a:p>
      </dgm:t>
    </dgm:pt>
    <dgm:pt modelId="{45EBBFF9-A027-4C54-B1F6-146AFD738BE3}" type="sibTrans" cxnId="{5222BAF0-061B-4D9B-9FD0-54775EAFD193}">
      <dgm:prSet/>
      <dgm:spPr/>
      <dgm:t>
        <a:bodyPr/>
        <a:lstStyle/>
        <a:p>
          <a:endParaRPr lang="ru-RU"/>
        </a:p>
      </dgm:t>
    </dgm:pt>
    <dgm:pt modelId="{CBDD5D00-9AA2-4982-93EA-FF41B1950660}">
      <dgm:prSet phldrT="[Текст]"/>
      <dgm:spPr/>
      <dgm:t>
        <a:bodyPr/>
        <a:lstStyle/>
        <a:p>
          <a:r>
            <a:rPr lang="ru-RU" dirty="0" smtClean="0"/>
            <a:t>наука</a:t>
          </a:r>
          <a:endParaRPr lang="ru-RU" dirty="0"/>
        </a:p>
      </dgm:t>
    </dgm:pt>
    <dgm:pt modelId="{690FA428-D028-41E4-96CF-A7C62676AC3A}" type="parTrans" cxnId="{BD5B9F7A-BFAD-4FBE-90CA-5EBE8732A702}">
      <dgm:prSet/>
      <dgm:spPr/>
      <dgm:t>
        <a:bodyPr/>
        <a:lstStyle/>
        <a:p>
          <a:endParaRPr lang="ru-RU"/>
        </a:p>
      </dgm:t>
    </dgm:pt>
    <dgm:pt modelId="{DB21D831-8569-4787-AE6D-D912CB6F7325}" type="sibTrans" cxnId="{BD5B9F7A-BFAD-4FBE-90CA-5EBE8732A702}">
      <dgm:prSet/>
      <dgm:spPr/>
      <dgm:t>
        <a:bodyPr/>
        <a:lstStyle/>
        <a:p>
          <a:endParaRPr lang="ru-RU"/>
        </a:p>
      </dgm:t>
    </dgm:pt>
    <dgm:pt modelId="{2075DAEC-18F6-4812-B77B-6831CEEA8F6C}">
      <dgm:prSet phldrT="[Текст]"/>
      <dgm:spPr/>
      <dgm:t>
        <a:bodyPr/>
        <a:lstStyle/>
        <a:p>
          <a:r>
            <a:rPr lang="ru-RU" dirty="0" smtClean="0"/>
            <a:t>действительность</a:t>
          </a:r>
          <a:endParaRPr lang="ru-RU" dirty="0"/>
        </a:p>
      </dgm:t>
    </dgm:pt>
    <dgm:pt modelId="{3C51DAA3-4B1D-4D85-A5BA-1BFDFCFABA15}" type="parTrans" cxnId="{FA924016-E845-49F1-8CCE-8037B405836E}">
      <dgm:prSet/>
      <dgm:spPr/>
      <dgm:t>
        <a:bodyPr/>
        <a:lstStyle/>
        <a:p>
          <a:endParaRPr lang="ru-RU"/>
        </a:p>
      </dgm:t>
    </dgm:pt>
    <dgm:pt modelId="{FD68B747-1C79-4A17-B4FB-CC68F142791A}" type="sibTrans" cxnId="{FA924016-E845-49F1-8CCE-8037B405836E}">
      <dgm:prSet/>
      <dgm:spPr/>
      <dgm:t>
        <a:bodyPr/>
        <a:lstStyle/>
        <a:p>
          <a:endParaRPr lang="ru-RU"/>
        </a:p>
      </dgm:t>
    </dgm:pt>
    <dgm:pt modelId="{C36F267B-A4AA-4EA2-8D0C-E4AE86CE1088}" type="pres">
      <dgm:prSet presAssocID="{9AD5EF37-119C-4E26-9EFC-9FF884B5070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30A3BF1-A5E2-422E-A8F4-C46D5BD1322F}" type="pres">
      <dgm:prSet presAssocID="{9F985C35-627F-4FB3-A03B-3D63EB967CA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DFD2ED-0685-4F1B-9C34-A5E1C240A571}" type="pres">
      <dgm:prSet presAssocID="{51AB8F6D-96E7-4101-A7D0-0F692815C09A}" presName="sibTrans" presStyleCnt="0"/>
      <dgm:spPr/>
    </dgm:pt>
    <dgm:pt modelId="{5C75EFA5-7711-4AE4-90C7-BA7A066ED651}" type="pres">
      <dgm:prSet presAssocID="{64A24B2D-F275-48B6-AFF7-9DD7581D952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FFCB93-AFF2-488F-B7FA-8AFBF7F1C350}" type="pres">
      <dgm:prSet presAssocID="{45EBBFF9-A027-4C54-B1F6-146AFD738BE3}" presName="sibTrans" presStyleCnt="0"/>
      <dgm:spPr/>
    </dgm:pt>
    <dgm:pt modelId="{C85709B0-93C0-41BA-8593-DCA3D6045E72}" type="pres">
      <dgm:prSet presAssocID="{CBDD5D00-9AA2-4982-93EA-FF41B195066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47971B-C6A2-4D0B-9E72-C0AE7C0742A0}" type="pres">
      <dgm:prSet presAssocID="{DB21D831-8569-4787-AE6D-D912CB6F7325}" presName="sibTrans" presStyleCnt="0"/>
      <dgm:spPr/>
    </dgm:pt>
    <dgm:pt modelId="{D5A3D43A-7ABE-4ACD-B3C5-1F51A42C43F8}" type="pres">
      <dgm:prSet presAssocID="{2075DAEC-18F6-4812-B77B-6831CEEA8F6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CAB3AEC-0C19-4F43-AA05-8AAB853D7930}" type="presOf" srcId="{2075DAEC-18F6-4812-B77B-6831CEEA8F6C}" destId="{D5A3D43A-7ABE-4ACD-B3C5-1F51A42C43F8}" srcOrd="0" destOrd="0" presId="urn:microsoft.com/office/officeart/2005/8/layout/default"/>
    <dgm:cxn modelId="{676094BF-EE97-44DC-A878-2CF6BA57552D}" type="presOf" srcId="{9AD5EF37-119C-4E26-9EFC-9FF884B5070E}" destId="{C36F267B-A4AA-4EA2-8D0C-E4AE86CE1088}" srcOrd="0" destOrd="0" presId="urn:microsoft.com/office/officeart/2005/8/layout/default"/>
    <dgm:cxn modelId="{5222BAF0-061B-4D9B-9FD0-54775EAFD193}" srcId="{9AD5EF37-119C-4E26-9EFC-9FF884B5070E}" destId="{64A24B2D-F275-48B6-AFF7-9DD7581D9523}" srcOrd="1" destOrd="0" parTransId="{CC047567-A07E-42C3-A1EA-030CC2FF902E}" sibTransId="{45EBBFF9-A027-4C54-B1F6-146AFD738BE3}"/>
    <dgm:cxn modelId="{A10401AE-2044-4E52-8B0E-670A90767056}" type="presOf" srcId="{CBDD5D00-9AA2-4982-93EA-FF41B1950660}" destId="{C85709B0-93C0-41BA-8593-DCA3D6045E72}" srcOrd="0" destOrd="0" presId="urn:microsoft.com/office/officeart/2005/8/layout/default"/>
    <dgm:cxn modelId="{BD5B9F7A-BFAD-4FBE-90CA-5EBE8732A702}" srcId="{9AD5EF37-119C-4E26-9EFC-9FF884B5070E}" destId="{CBDD5D00-9AA2-4982-93EA-FF41B1950660}" srcOrd="2" destOrd="0" parTransId="{690FA428-D028-41E4-96CF-A7C62676AC3A}" sibTransId="{DB21D831-8569-4787-AE6D-D912CB6F7325}"/>
    <dgm:cxn modelId="{3D27EA61-FA15-4A5B-A08B-B13EB497D7A9}" type="presOf" srcId="{9F985C35-627F-4FB3-A03B-3D63EB967CAA}" destId="{130A3BF1-A5E2-422E-A8F4-C46D5BD1322F}" srcOrd="0" destOrd="0" presId="urn:microsoft.com/office/officeart/2005/8/layout/default"/>
    <dgm:cxn modelId="{9BA6009B-6BF1-4CCD-9EFB-94978A828170}" type="presOf" srcId="{64A24B2D-F275-48B6-AFF7-9DD7581D9523}" destId="{5C75EFA5-7711-4AE4-90C7-BA7A066ED651}" srcOrd="0" destOrd="0" presId="urn:microsoft.com/office/officeart/2005/8/layout/default"/>
    <dgm:cxn modelId="{2FBE0D25-502B-4903-B654-50DE93AD1375}" srcId="{9AD5EF37-119C-4E26-9EFC-9FF884B5070E}" destId="{9F985C35-627F-4FB3-A03B-3D63EB967CAA}" srcOrd="0" destOrd="0" parTransId="{F278A1BE-A21A-4AAF-8747-73FB4114AA97}" sibTransId="{51AB8F6D-96E7-4101-A7D0-0F692815C09A}"/>
    <dgm:cxn modelId="{FA924016-E845-49F1-8CCE-8037B405836E}" srcId="{9AD5EF37-119C-4E26-9EFC-9FF884B5070E}" destId="{2075DAEC-18F6-4812-B77B-6831CEEA8F6C}" srcOrd="3" destOrd="0" parTransId="{3C51DAA3-4B1D-4D85-A5BA-1BFDFCFABA15}" sibTransId="{FD68B747-1C79-4A17-B4FB-CC68F142791A}"/>
    <dgm:cxn modelId="{6AA4135A-6174-40EE-9AC9-11D65ABCB1FB}" type="presParOf" srcId="{C36F267B-A4AA-4EA2-8D0C-E4AE86CE1088}" destId="{130A3BF1-A5E2-422E-A8F4-C46D5BD1322F}" srcOrd="0" destOrd="0" presId="urn:microsoft.com/office/officeart/2005/8/layout/default"/>
    <dgm:cxn modelId="{4C1D08A0-5DE9-4B90-8F79-EA45A42D1926}" type="presParOf" srcId="{C36F267B-A4AA-4EA2-8D0C-E4AE86CE1088}" destId="{48DFD2ED-0685-4F1B-9C34-A5E1C240A571}" srcOrd="1" destOrd="0" presId="urn:microsoft.com/office/officeart/2005/8/layout/default"/>
    <dgm:cxn modelId="{2E0C5C8F-76D7-49FD-B4D8-10EA1EA9B3F4}" type="presParOf" srcId="{C36F267B-A4AA-4EA2-8D0C-E4AE86CE1088}" destId="{5C75EFA5-7711-4AE4-90C7-BA7A066ED651}" srcOrd="2" destOrd="0" presId="urn:microsoft.com/office/officeart/2005/8/layout/default"/>
    <dgm:cxn modelId="{443196E8-C4DC-4765-8880-41E56DF033B7}" type="presParOf" srcId="{C36F267B-A4AA-4EA2-8D0C-E4AE86CE1088}" destId="{E6FFCB93-AFF2-488F-B7FA-8AFBF7F1C350}" srcOrd="3" destOrd="0" presId="urn:microsoft.com/office/officeart/2005/8/layout/default"/>
    <dgm:cxn modelId="{C483830D-8C38-4B3C-A57F-A8C8A624E657}" type="presParOf" srcId="{C36F267B-A4AA-4EA2-8D0C-E4AE86CE1088}" destId="{C85709B0-93C0-41BA-8593-DCA3D6045E72}" srcOrd="4" destOrd="0" presId="urn:microsoft.com/office/officeart/2005/8/layout/default"/>
    <dgm:cxn modelId="{E4945642-5559-4CB5-BEAA-41B5DC651B66}" type="presParOf" srcId="{C36F267B-A4AA-4EA2-8D0C-E4AE86CE1088}" destId="{5D47971B-C6A2-4D0B-9E72-C0AE7C0742A0}" srcOrd="5" destOrd="0" presId="urn:microsoft.com/office/officeart/2005/8/layout/default"/>
    <dgm:cxn modelId="{234B23E6-4340-41FF-9E66-7A1E52B2E0BF}" type="presParOf" srcId="{C36F267B-A4AA-4EA2-8D0C-E4AE86CE1088}" destId="{D5A3D43A-7ABE-4ACD-B3C5-1F51A42C43F8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EC6F10-8152-4CC4-88A5-77FD51D6B1D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8E35338-9138-41C3-8E6F-253C3FFA61C5}">
      <dgm:prSet phldrT="[Текст]"/>
      <dgm:spPr/>
      <dgm:t>
        <a:bodyPr/>
        <a:lstStyle/>
        <a:p>
          <a:pPr algn="ctr"/>
          <a:r>
            <a:rPr lang="ru-RU" dirty="0" smtClean="0"/>
            <a:t>научность</a:t>
          </a:r>
          <a:endParaRPr lang="ru-RU" dirty="0"/>
        </a:p>
      </dgm:t>
    </dgm:pt>
    <dgm:pt modelId="{CA748083-F1CA-44AE-B758-2126795C393D}" type="parTrans" cxnId="{4D423FDE-0DC4-4CA1-8F99-53142303C371}">
      <dgm:prSet/>
      <dgm:spPr/>
      <dgm:t>
        <a:bodyPr/>
        <a:lstStyle/>
        <a:p>
          <a:endParaRPr lang="ru-RU"/>
        </a:p>
      </dgm:t>
    </dgm:pt>
    <dgm:pt modelId="{FFDE0E6F-5D9E-4D5F-8F1A-D9423EFB8F2D}" type="sibTrans" cxnId="{4D423FDE-0DC4-4CA1-8F99-53142303C371}">
      <dgm:prSet/>
      <dgm:spPr/>
      <dgm:t>
        <a:bodyPr/>
        <a:lstStyle/>
        <a:p>
          <a:endParaRPr lang="ru-RU"/>
        </a:p>
      </dgm:t>
    </dgm:pt>
    <dgm:pt modelId="{ECBAA8C7-0316-46F8-9B0D-FD5BFA0ABA35}">
      <dgm:prSet phldrT="[Текст]"/>
      <dgm:spPr/>
      <dgm:t>
        <a:bodyPr/>
        <a:lstStyle/>
        <a:p>
          <a:pPr algn="ctr"/>
          <a:r>
            <a:rPr lang="ru-RU" dirty="0" smtClean="0"/>
            <a:t>наглядность</a:t>
          </a:r>
          <a:endParaRPr lang="ru-RU" dirty="0"/>
        </a:p>
      </dgm:t>
    </dgm:pt>
    <dgm:pt modelId="{1B241E9B-EA98-4D6C-A6F8-43BE89116A83}" type="parTrans" cxnId="{1355E0BE-FF9E-46B6-8C37-7637642C24F5}">
      <dgm:prSet/>
      <dgm:spPr/>
      <dgm:t>
        <a:bodyPr/>
        <a:lstStyle/>
        <a:p>
          <a:endParaRPr lang="ru-RU"/>
        </a:p>
      </dgm:t>
    </dgm:pt>
    <dgm:pt modelId="{A85EE061-F8C2-4B2C-970C-724F4994772B}" type="sibTrans" cxnId="{1355E0BE-FF9E-46B6-8C37-7637642C24F5}">
      <dgm:prSet/>
      <dgm:spPr/>
      <dgm:t>
        <a:bodyPr/>
        <a:lstStyle/>
        <a:p>
          <a:endParaRPr lang="ru-RU"/>
        </a:p>
      </dgm:t>
    </dgm:pt>
    <dgm:pt modelId="{937B8149-18E7-45A1-A9CB-75FC695DA2A1}">
      <dgm:prSet phldrT="[Текст]"/>
      <dgm:spPr/>
      <dgm:t>
        <a:bodyPr/>
        <a:lstStyle/>
        <a:p>
          <a:pPr algn="ctr"/>
          <a:r>
            <a:rPr lang="ru-RU" dirty="0" smtClean="0"/>
            <a:t>доступность науки</a:t>
          </a:r>
          <a:endParaRPr lang="ru-RU" dirty="0"/>
        </a:p>
      </dgm:t>
    </dgm:pt>
    <dgm:pt modelId="{150774E3-32F2-4AB3-9E0E-2F3FB07226DC}" type="parTrans" cxnId="{E3D4078B-1559-4B69-A918-119626F7E724}">
      <dgm:prSet/>
      <dgm:spPr/>
      <dgm:t>
        <a:bodyPr/>
        <a:lstStyle/>
        <a:p>
          <a:endParaRPr lang="ru-RU"/>
        </a:p>
      </dgm:t>
    </dgm:pt>
    <dgm:pt modelId="{9EF420DB-1DDB-4B76-A060-0AC9320B20FA}" type="sibTrans" cxnId="{E3D4078B-1559-4B69-A918-119626F7E724}">
      <dgm:prSet/>
      <dgm:spPr/>
      <dgm:t>
        <a:bodyPr/>
        <a:lstStyle/>
        <a:p>
          <a:endParaRPr lang="ru-RU"/>
        </a:p>
      </dgm:t>
    </dgm:pt>
    <dgm:pt modelId="{793FBDAD-679D-4531-A319-149298893F1F}">
      <dgm:prSet/>
      <dgm:spPr/>
      <dgm:t>
        <a:bodyPr/>
        <a:lstStyle/>
        <a:p>
          <a:pPr algn="ctr"/>
          <a:r>
            <a:rPr lang="ru-RU" dirty="0" smtClean="0"/>
            <a:t>зримость мышления</a:t>
          </a:r>
          <a:endParaRPr lang="ru-RU" dirty="0"/>
        </a:p>
      </dgm:t>
    </dgm:pt>
    <dgm:pt modelId="{237AED7F-B041-4B16-A386-7CEA46CDC893}" type="parTrans" cxnId="{D81F2511-9560-4909-A876-B9BDF5225784}">
      <dgm:prSet/>
      <dgm:spPr/>
      <dgm:t>
        <a:bodyPr/>
        <a:lstStyle/>
        <a:p>
          <a:endParaRPr lang="ru-RU"/>
        </a:p>
      </dgm:t>
    </dgm:pt>
    <dgm:pt modelId="{9A04CD53-EADE-446D-B201-D42BF3793AB0}" type="sibTrans" cxnId="{D81F2511-9560-4909-A876-B9BDF5225784}">
      <dgm:prSet/>
      <dgm:spPr/>
      <dgm:t>
        <a:bodyPr/>
        <a:lstStyle/>
        <a:p>
          <a:endParaRPr lang="ru-RU"/>
        </a:p>
      </dgm:t>
    </dgm:pt>
    <dgm:pt modelId="{7FB4D729-7534-4F2B-A0CF-2310A3D0E219}">
      <dgm:prSet/>
      <dgm:spPr/>
      <dgm:t>
        <a:bodyPr/>
        <a:lstStyle/>
        <a:p>
          <a:pPr algn="ctr"/>
          <a:r>
            <a:rPr lang="ru-RU" dirty="0" smtClean="0"/>
            <a:t>комфортность</a:t>
          </a:r>
          <a:endParaRPr lang="ru-RU" dirty="0"/>
        </a:p>
      </dgm:t>
    </dgm:pt>
    <dgm:pt modelId="{74FA1F98-E372-48C9-9F9E-B7A6320A751D}" type="parTrans" cxnId="{4226A2C8-DCB5-441E-91B0-B04CF1D9787A}">
      <dgm:prSet/>
      <dgm:spPr/>
      <dgm:t>
        <a:bodyPr/>
        <a:lstStyle/>
        <a:p>
          <a:endParaRPr lang="ru-RU"/>
        </a:p>
      </dgm:t>
    </dgm:pt>
    <dgm:pt modelId="{0F9BD94C-6F8D-4597-A62C-AFE28BEC5D22}" type="sibTrans" cxnId="{4226A2C8-DCB5-441E-91B0-B04CF1D9787A}">
      <dgm:prSet/>
      <dgm:spPr/>
      <dgm:t>
        <a:bodyPr/>
        <a:lstStyle/>
        <a:p>
          <a:endParaRPr lang="ru-RU"/>
        </a:p>
      </dgm:t>
    </dgm:pt>
    <dgm:pt modelId="{2C34308E-0166-4A03-91A3-3011B24962DE}">
      <dgm:prSet/>
      <dgm:spPr/>
      <dgm:t>
        <a:bodyPr/>
        <a:lstStyle/>
        <a:p>
          <a:pPr algn="ctr"/>
          <a:r>
            <a:rPr lang="ru-RU" dirty="0" smtClean="0"/>
            <a:t>непрерывность и преемственность</a:t>
          </a:r>
          <a:endParaRPr lang="ru-RU" dirty="0"/>
        </a:p>
      </dgm:t>
    </dgm:pt>
    <dgm:pt modelId="{A140A9E8-0F44-47E1-A7F1-58C87FEDCDD5}" type="parTrans" cxnId="{2FB4FDCC-F623-479F-B9AB-A83D1290D220}">
      <dgm:prSet/>
      <dgm:spPr/>
      <dgm:t>
        <a:bodyPr/>
        <a:lstStyle/>
        <a:p>
          <a:endParaRPr lang="ru-RU"/>
        </a:p>
      </dgm:t>
    </dgm:pt>
    <dgm:pt modelId="{0D7862E9-FF17-4122-AFA9-58EB116CE72A}" type="sibTrans" cxnId="{2FB4FDCC-F623-479F-B9AB-A83D1290D220}">
      <dgm:prSet/>
      <dgm:spPr/>
      <dgm:t>
        <a:bodyPr/>
        <a:lstStyle/>
        <a:p>
          <a:endParaRPr lang="ru-RU"/>
        </a:p>
      </dgm:t>
    </dgm:pt>
    <dgm:pt modelId="{E1E733E9-D8E2-4004-892D-5723D76E23C1}" type="pres">
      <dgm:prSet presAssocID="{24EC6F10-8152-4CC4-88A5-77FD51D6B1D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8EC0817-6E4C-471A-9685-72573AADFE80}" type="pres">
      <dgm:prSet presAssocID="{F8E35338-9138-41C3-8E6F-253C3FFA61C5}" presName="parentLin" presStyleCnt="0"/>
      <dgm:spPr/>
    </dgm:pt>
    <dgm:pt modelId="{27331D08-4DB4-40AA-8950-F6458E80E36C}" type="pres">
      <dgm:prSet presAssocID="{F8E35338-9138-41C3-8E6F-253C3FFA61C5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5BF9382F-9583-4C60-B638-4B61F7CE9743}" type="pres">
      <dgm:prSet presAssocID="{F8E35338-9138-41C3-8E6F-253C3FFA61C5}" presName="parentText" presStyleLbl="node1" presStyleIdx="0" presStyleCnt="6" custLinFactX="2144" custLinFactNeighborX="100000" custLinFactNeighborY="665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9F4E1D-FE15-43E4-9530-4D8C8BAC2F64}" type="pres">
      <dgm:prSet presAssocID="{F8E35338-9138-41C3-8E6F-253C3FFA61C5}" presName="negativeSpace" presStyleCnt="0"/>
      <dgm:spPr/>
    </dgm:pt>
    <dgm:pt modelId="{44711DAC-70F9-48F6-A2A7-584801F9C643}" type="pres">
      <dgm:prSet presAssocID="{F8E35338-9138-41C3-8E6F-253C3FFA61C5}" presName="childText" presStyleLbl="conFgAcc1" presStyleIdx="0" presStyleCnt="6">
        <dgm:presLayoutVars>
          <dgm:bulletEnabled val="1"/>
        </dgm:presLayoutVars>
      </dgm:prSet>
      <dgm:spPr/>
    </dgm:pt>
    <dgm:pt modelId="{A962AE62-9477-4AB2-A0AF-4281D713C0CD}" type="pres">
      <dgm:prSet presAssocID="{FFDE0E6F-5D9E-4D5F-8F1A-D9423EFB8F2D}" presName="spaceBetweenRectangles" presStyleCnt="0"/>
      <dgm:spPr/>
    </dgm:pt>
    <dgm:pt modelId="{C3767468-C43D-4104-A04A-48B7CD5CC2C7}" type="pres">
      <dgm:prSet presAssocID="{ECBAA8C7-0316-46F8-9B0D-FD5BFA0ABA35}" presName="parentLin" presStyleCnt="0"/>
      <dgm:spPr/>
    </dgm:pt>
    <dgm:pt modelId="{18825929-3A0D-487A-877B-166D8DF4BD14}" type="pres">
      <dgm:prSet presAssocID="{ECBAA8C7-0316-46F8-9B0D-FD5BFA0ABA35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4609BFD6-0FAC-4D19-8953-17B2BC298CF9}" type="pres">
      <dgm:prSet presAssocID="{ECBAA8C7-0316-46F8-9B0D-FD5BFA0ABA35}" presName="parentText" presStyleLbl="node1" presStyleIdx="1" presStyleCnt="6" custLinFactX="2144" custLinFactNeighborX="100000" custLinFactNeighborY="1155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1C0877-510B-4F22-9639-9D886E84F995}" type="pres">
      <dgm:prSet presAssocID="{ECBAA8C7-0316-46F8-9B0D-FD5BFA0ABA35}" presName="negativeSpace" presStyleCnt="0"/>
      <dgm:spPr/>
    </dgm:pt>
    <dgm:pt modelId="{B558F3B4-1BA5-4B29-B6D4-137CA1FA851E}" type="pres">
      <dgm:prSet presAssocID="{ECBAA8C7-0316-46F8-9B0D-FD5BFA0ABA35}" presName="childText" presStyleLbl="conFgAcc1" presStyleIdx="1" presStyleCnt="6">
        <dgm:presLayoutVars>
          <dgm:bulletEnabled val="1"/>
        </dgm:presLayoutVars>
      </dgm:prSet>
      <dgm:spPr/>
    </dgm:pt>
    <dgm:pt modelId="{B51E0D02-92AF-4B21-A834-F60F91253DE1}" type="pres">
      <dgm:prSet presAssocID="{A85EE061-F8C2-4B2C-970C-724F4994772B}" presName="spaceBetweenRectangles" presStyleCnt="0"/>
      <dgm:spPr/>
    </dgm:pt>
    <dgm:pt modelId="{D8171962-71AE-4739-864E-E9D7F56A65E5}" type="pres">
      <dgm:prSet presAssocID="{937B8149-18E7-45A1-A9CB-75FC695DA2A1}" presName="parentLin" presStyleCnt="0"/>
      <dgm:spPr/>
    </dgm:pt>
    <dgm:pt modelId="{F5DDE871-278C-4DBD-AEAD-C8E5A2C1E202}" type="pres">
      <dgm:prSet presAssocID="{937B8149-18E7-45A1-A9CB-75FC695DA2A1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F4BD0B16-97C3-431F-8C9C-24EDF06C7F76}" type="pres">
      <dgm:prSet presAssocID="{937B8149-18E7-45A1-A9CB-75FC695DA2A1}" presName="parentText" presStyleLbl="node1" presStyleIdx="2" presStyleCnt="6" custLinFactX="2144" custLinFactNeighborX="100000" custLinFactNeighborY="425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F195BB-8C7B-4B05-9D5F-09590218375C}" type="pres">
      <dgm:prSet presAssocID="{937B8149-18E7-45A1-A9CB-75FC695DA2A1}" presName="negativeSpace" presStyleCnt="0"/>
      <dgm:spPr/>
    </dgm:pt>
    <dgm:pt modelId="{99DD3DDE-BD33-4028-9E16-61AD7CF682F6}" type="pres">
      <dgm:prSet presAssocID="{937B8149-18E7-45A1-A9CB-75FC695DA2A1}" presName="childText" presStyleLbl="conFgAcc1" presStyleIdx="2" presStyleCnt="6">
        <dgm:presLayoutVars>
          <dgm:bulletEnabled val="1"/>
        </dgm:presLayoutVars>
      </dgm:prSet>
      <dgm:spPr/>
    </dgm:pt>
    <dgm:pt modelId="{D6BFDC5A-C6CF-4773-8F84-2D0AECDC3F2A}" type="pres">
      <dgm:prSet presAssocID="{9EF420DB-1DDB-4B76-A060-0AC9320B20FA}" presName="spaceBetweenRectangles" presStyleCnt="0"/>
      <dgm:spPr/>
    </dgm:pt>
    <dgm:pt modelId="{41DBDFDC-7F5B-4BE4-ACC7-CBCFB812AD1A}" type="pres">
      <dgm:prSet presAssocID="{793FBDAD-679D-4531-A319-149298893F1F}" presName="parentLin" presStyleCnt="0"/>
      <dgm:spPr/>
    </dgm:pt>
    <dgm:pt modelId="{B752EDEC-AAFA-40D6-BF37-33D64CCC9112}" type="pres">
      <dgm:prSet presAssocID="{793FBDAD-679D-4531-A319-149298893F1F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ECC32535-7997-4D76-BC6A-9BA2D468B92E}" type="pres">
      <dgm:prSet presAssocID="{793FBDAD-679D-4531-A319-149298893F1F}" presName="parentText" presStyleLbl="node1" presStyleIdx="3" presStyleCnt="6" custLinFactX="2144" custLinFactNeighborX="100000" custLinFactNeighborY="-304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CE5315-87A4-4DA2-A643-59F793F96E21}" type="pres">
      <dgm:prSet presAssocID="{793FBDAD-679D-4531-A319-149298893F1F}" presName="negativeSpace" presStyleCnt="0"/>
      <dgm:spPr/>
    </dgm:pt>
    <dgm:pt modelId="{21C474F4-6CF3-46A0-AEBF-C4CE55AF6759}" type="pres">
      <dgm:prSet presAssocID="{793FBDAD-679D-4531-A319-149298893F1F}" presName="childText" presStyleLbl="conFgAcc1" presStyleIdx="3" presStyleCnt="6">
        <dgm:presLayoutVars>
          <dgm:bulletEnabled val="1"/>
        </dgm:presLayoutVars>
      </dgm:prSet>
      <dgm:spPr/>
    </dgm:pt>
    <dgm:pt modelId="{ECBBE5AB-871D-4805-B1C4-EAB80748C7A3}" type="pres">
      <dgm:prSet presAssocID="{9A04CD53-EADE-446D-B201-D42BF3793AB0}" presName="spaceBetweenRectangles" presStyleCnt="0"/>
      <dgm:spPr/>
    </dgm:pt>
    <dgm:pt modelId="{DE718377-2104-4BB0-AFDE-0323441E01DD}" type="pres">
      <dgm:prSet presAssocID="{2C34308E-0166-4A03-91A3-3011B24962DE}" presName="parentLin" presStyleCnt="0"/>
      <dgm:spPr/>
    </dgm:pt>
    <dgm:pt modelId="{3754346E-63CD-4071-AEB9-9A0B13A75F24}" type="pres">
      <dgm:prSet presAssocID="{2C34308E-0166-4A03-91A3-3011B24962DE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98D2BA2C-94B4-4969-9E65-5BBE4C31FBCA}" type="pres">
      <dgm:prSet presAssocID="{2C34308E-0166-4A03-91A3-3011B24962DE}" presName="parentText" presStyleLbl="node1" presStyleIdx="4" presStyleCnt="6" custScaleX="97494" custLinFactX="3394" custLinFactNeighborX="100000" custLinFactNeighborY="-2254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2CF18F-8DF4-41E0-AE6F-8D9A411ADD01}" type="pres">
      <dgm:prSet presAssocID="{2C34308E-0166-4A03-91A3-3011B24962DE}" presName="negativeSpace" presStyleCnt="0"/>
      <dgm:spPr/>
    </dgm:pt>
    <dgm:pt modelId="{28B3D3E5-4FB1-4C29-95FF-B7D98B09A3D8}" type="pres">
      <dgm:prSet presAssocID="{2C34308E-0166-4A03-91A3-3011B24962DE}" presName="childText" presStyleLbl="conFgAcc1" presStyleIdx="4" presStyleCnt="6">
        <dgm:presLayoutVars>
          <dgm:bulletEnabled val="1"/>
        </dgm:presLayoutVars>
      </dgm:prSet>
      <dgm:spPr/>
    </dgm:pt>
    <dgm:pt modelId="{F92E5725-5C4F-4E92-A847-237D1109E9B3}" type="pres">
      <dgm:prSet presAssocID="{0D7862E9-FF17-4122-AFA9-58EB116CE72A}" presName="spaceBetweenRectangles" presStyleCnt="0"/>
      <dgm:spPr/>
    </dgm:pt>
    <dgm:pt modelId="{23FE7B8D-64A5-4FAC-AE2D-226A18C83F2B}" type="pres">
      <dgm:prSet presAssocID="{7FB4D729-7534-4F2B-A0CF-2310A3D0E219}" presName="parentLin" presStyleCnt="0"/>
      <dgm:spPr/>
    </dgm:pt>
    <dgm:pt modelId="{BCB011D3-37FB-4C0E-9734-DC79161FF512}" type="pres">
      <dgm:prSet presAssocID="{7FB4D729-7534-4F2B-A0CF-2310A3D0E219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406AECC6-B5EA-49CE-9C39-4C6B2FD72F83}" type="pres">
      <dgm:prSet presAssocID="{7FB4D729-7534-4F2B-A0CF-2310A3D0E219}" presName="parentText" presStyleLbl="node1" presStyleIdx="5" presStyleCnt="6" custLinFactX="3394" custLinFactNeighborX="100000" custLinFactNeighborY="-545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7846ED-6E15-4F5C-AE00-10A2519CF56F}" type="pres">
      <dgm:prSet presAssocID="{7FB4D729-7534-4F2B-A0CF-2310A3D0E219}" presName="negativeSpace" presStyleCnt="0"/>
      <dgm:spPr/>
    </dgm:pt>
    <dgm:pt modelId="{489DA313-4E5D-45B6-A630-1BA09B34A974}" type="pres">
      <dgm:prSet presAssocID="{7FB4D729-7534-4F2B-A0CF-2310A3D0E219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1483B561-E69A-40F4-AAB0-4053476D7764}" type="presOf" srcId="{937B8149-18E7-45A1-A9CB-75FC695DA2A1}" destId="{F4BD0B16-97C3-431F-8C9C-24EDF06C7F76}" srcOrd="1" destOrd="0" presId="urn:microsoft.com/office/officeart/2005/8/layout/list1"/>
    <dgm:cxn modelId="{C49C4B68-6423-4642-A93A-A0F4DFCBA36E}" type="presOf" srcId="{7FB4D729-7534-4F2B-A0CF-2310A3D0E219}" destId="{406AECC6-B5EA-49CE-9C39-4C6B2FD72F83}" srcOrd="1" destOrd="0" presId="urn:microsoft.com/office/officeart/2005/8/layout/list1"/>
    <dgm:cxn modelId="{4226A2C8-DCB5-441E-91B0-B04CF1D9787A}" srcId="{24EC6F10-8152-4CC4-88A5-77FD51D6B1D1}" destId="{7FB4D729-7534-4F2B-A0CF-2310A3D0E219}" srcOrd="5" destOrd="0" parTransId="{74FA1F98-E372-48C9-9F9E-B7A6320A751D}" sibTransId="{0F9BD94C-6F8D-4597-A62C-AFE28BEC5D22}"/>
    <dgm:cxn modelId="{D81F2511-9560-4909-A876-B9BDF5225784}" srcId="{24EC6F10-8152-4CC4-88A5-77FD51D6B1D1}" destId="{793FBDAD-679D-4531-A319-149298893F1F}" srcOrd="3" destOrd="0" parTransId="{237AED7F-B041-4B16-A386-7CEA46CDC893}" sibTransId="{9A04CD53-EADE-446D-B201-D42BF3793AB0}"/>
    <dgm:cxn modelId="{7416D190-870E-432D-8463-5C9742491DF7}" type="presOf" srcId="{ECBAA8C7-0316-46F8-9B0D-FD5BFA0ABA35}" destId="{4609BFD6-0FAC-4D19-8953-17B2BC298CF9}" srcOrd="1" destOrd="0" presId="urn:microsoft.com/office/officeart/2005/8/layout/list1"/>
    <dgm:cxn modelId="{4D423FDE-0DC4-4CA1-8F99-53142303C371}" srcId="{24EC6F10-8152-4CC4-88A5-77FD51D6B1D1}" destId="{F8E35338-9138-41C3-8E6F-253C3FFA61C5}" srcOrd="0" destOrd="0" parTransId="{CA748083-F1CA-44AE-B758-2126795C393D}" sibTransId="{FFDE0E6F-5D9E-4D5F-8F1A-D9423EFB8F2D}"/>
    <dgm:cxn modelId="{2768CEC2-65D5-423E-B7B0-2CD1E7546BBF}" type="presOf" srcId="{ECBAA8C7-0316-46F8-9B0D-FD5BFA0ABA35}" destId="{18825929-3A0D-487A-877B-166D8DF4BD14}" srcOrd="0" destOrd="0" presId="urn:microsoft.com/office/officeart/2005/8/layout/list1"/>
    <dgm:cxn modelId="{2FB4FDCC-F623-479F-B9AB-A83D1290D220}" srcId="{24EC6F10-8152-4CC4-88A5-77FD51D6B1D1}" destId="{2C34308E-0166-4A03-91A3-3011B24962DE}" srcOrd="4" destOrd="0" parTransId="{A140A9E8-0F44-47E1-A7F1-58C87FEDCDD5}" sibTransId="{0D7862E9-FF17-4122-AFA9-58EB116CE72A}"/>
    <dgm:cxn modelId="{6F7BD046-193E-4D86-AA6F-7D73CE9505E0}" type="presOf" srcId="{793FBDAD-679D-4531-A319-149298893F1F}" destId="{ECC32535-7997-4D76-BC6A-9BA2D468B92E}" srcOrd="1" destOrd="0" presId="urn:microsoft.com/office/officeart/2005/8/layout/list1"/>
    <dgm:cxn modelId="{5E2117BD-704F-4D4B-BCED-25C36F2EB724}" type="presOf" srcId="{F8E35338-9138-41C3-8E6F-253C3FFA61C5}" destId="{5BF9382F-9583-4C60-B638-4B61F7CE9743}" srcOrd="1" destOrd="0" presId="urn:microsoft.com/office/officeart/2005/8/layout/list1"/>
    <dgm:cxn modelId="{2843E624-E2AC-424B-92F1-0F6223CC6C52}" type="presOf" srcId="{2C34308E-0166-4A03-91A3-3011B24962DE}" destId="{98D2BA2C-94B4-4969-9E65-5BBE4C31FBCA}" srcOrd="1" destOrd="0" presId="urn:microsoft.com/office/officeart/2005/8/layout/list1"/>
    <dgm:cxn modelId="{6ADABC77-727B-459D-9976-F59C8656244B}" type="presOf" srcId="{F8E35338-9138-41C3-8E6F-253C3FFA61C5}" destId="{27331D08-4DB4-40AA-8950-F6458E80E36C}" srcOrd="0" destOrd="0" presId="urn:microsoft.com/office/officeart/2005/8/layout/list1"/>
    <dgm:cxn modelId="{14C624F9-9739-466A-AFC2-F96496132340}" type="presOf" srcId="{937B8149-18E7-45A1-A9CB-75FC695DA2A1}" destId="{F5DDE871-278C-4DBD-AEAD-C8E5A2C1E202}" srcOrd="0" destOrd="0" presId="urn:microsoft.com/office/officeart/2005/8/layout/list1"/>
    <dgm:cxn modelId="{E3D4078B-1559-4B69-A918-119626F7E724}" srcId="{24EC6F10-8152-4CC4-88A5-77FD51D6B1D1}" destId="{937B8149-18E7-45A1-A9CB-75FC695DA2A1}" srcOrd="2" destOrd="0" parTransId="{150774E3-32F2-4AB3-9E0E-2F3FB07226DC}" sibTransId="{9EF420DB-1DDB-4B76-A060-0AC9320B20FA}"/>
    <dgm:cxn modelId="{1355E0BE-FF9E-46B6-8C37-7637642C24F5}" srcId="{24EC6F10-8152-4CC4-88A5-77FD51D6B1D1}" destId="{ECBAA8C7-0316-46F8-9B0D-FD5BFA0ABA35}" srcOrd="1" destOrd="0" parTransId="{1B241E9B-EA98-4D6C-A6F8-43BE89116A83}" sibTransId="{A85EE061-F8C2-4B2C-970C-724F4994772B}"/>
    <dgm:cxn modelId="{DDD07BDF-694D-434D-BFFB-51629FAB5EDF}" type="presOf" srcId="{793FBDAD-679D-4531-A319-149298893F1F}" destId="{B752EDEC-AAFA-40D6-BF37-33D64CCC9112}" srcOrd="0" destOrd="0" presId="urn:microsoft.com/office/officeart/2005/8/layout/list1"/>
    <dgm:cxn modelId="{5388FE19-24B6-4EF8-A381-2DAD4572CB0D}" type="presOf" srcId="{24EC6F10-8152-4CC4-88A5-77FD51D6B1D1}" destId="{E1E733E9-D8E2-4004-892D-5723D76E23C1}" srcOrd="0" destOrd="0" presId="urn:microsoft.com/office/officeart/2005/8/layout/list1"/>
    <dgm:cxn modelId="{8A41F971-334F-4A5D-90D5-B2553A7F5DB1}" type="presOf" srcId="{2C34308E-0166-4A03-91A3-3011B24962DE}" destId="{3754346E-63CD-4071-AEB9-9A0B13A75F24}" srcOrd="0" destOrd="0" presId="urn:microsoft.com/office/officeart/2005/8/layout/list1"/>
    <dgm:cxn modelId="{F073A8E7-310B-4A7B-A8DB-96C4C0168A53}" type="presOf" srcId="{7FB4D729-7534-4F2B-A0CF-2310A3D0E219}" destId="{BCB011D3-37FB-4C0E-9734-DC79161FF512}" srcOrd="0" destOrd="0" presId="urn:microsoft.com/office/officeart/2005/8/layout/list1"/>
    <dgm:cxn modelId="{60FB5BEC-B115-47EA-9875-1D19FAF428F1}" type="presParOf" srcId="{E1E733E9-D8E2-4004-892D-5723D76E23C1}" destId="{38EC0817-6E4C-471A-9685-72573AADFE80}" srcOrd="0" destOrd="0" presId="urn:microsoft.com/office/officeart/2005/8/layout/list1"/>
    <dgm:cxn modelId="{A199417E-6445-451E-A8F3-F2B82B09AAEA}" type="presParOf" srcId="{38EC0817-6E4C-471A-9685-72573AADFE80}" destId="{27331D08-4DB4-40AA-8950-F6458E80E36C}" srcOrd="0" destOrd="0" presId="urn:microsoft.com/office/officeart/2005/8/layout/list1"/>
    <dgm:cxn modelId="{5E590953-6CA5-4876-ADB5-0092E6255A2F}" type="presParOf" srcId="{38EC0817-6E4C-471A-9685-72573AADFE80}" destId="{5BF9382F-9583-4C60-B638-4B61F7CE9743}" srcOrd="1" destOrd="0" presId="urn:microsoft.com/office/officeart/2005/8/layout/list1"/>
    <dgm:cxn modelId="{D6D405ED-FE62-42B9-B0FE-27D50CB5F0FD}" type="presParOf" srcId="{E1E733E9-D8E2-4004-892D-5723D76E23C1}" destId="{CB9F4E1D-FE15-43E4-9530-4D8C8BAC2F64}" srcOrd="1" destOrd="0" presId="urn:microsoft.com/office/officeart/2005/8/layout/list1"/>
    <dgm:cxn modelId="{649A0A64-FFC8-409F-B62D-9355B4841103}" type="presParOf" srcId="{E1E733E9-D8E2-4004-892D-5723D76E23C1}" destId="{44711DAC-70F9-48F6-A2A7-584801F9C643}" srcOrd="2" destOrd="0" presId="urn:microsoft.com/office/officeart/2005/8/layout/list1"/>
    <dgm:cxn modelId="{CB814C96-8DDB-4604-89DF-42B2823F5597}" type="presParOf" srcId="{E1E733E9-D8E2-4004-892D-5723D76E23C1}" destId="{A962AE62-9477-4AB2-A0AF-4281D713C0CD}" srcOrd="3" destOrd="0" presId="urn:microsoft.com/office/officeart/2005/8/layout/list1"/>
    <dgm:cxn modelId="{C249188B-0201-49F1-A6EE-5E766586867B}" type="presParOf" srcId="{E1E733E9-D8E2-4004-892D-5723D76E23C1}" destId="{C3767468-C43D-4104-A04A-48B7CD5CC2C7}" srcOrd="4" destOrd="0" presId="urn:microsoft.com/office/officeart/2005/8/layout/list1"/>
    <dgm:cxn modelId="{590FBDFD-6E8A-4BDE-BAA8-E0E1B87AE675}" type="presParOf" srcId="{C3767468-C43D-4104-A04A-48B7CD5CC2C7}" destId="{18825929-3A0D-487A-877B-166D8DF4BD14}" srcOrd="0" destOrd="0" presId="urn:microsoft.com/office/officeart/2005/8/layout/list1"/>
    <dgm:cxn modelId="{A1E4029F-1BCA-4CAB-B1BB-2816F46A944E}" type="presParOf" srcId="{C3767468-C43D-4104-A04A-48B7CD5CC2C7}" destId="{4609BFD6-0FAC-4D19-8953-17B2BC298CF9}" srcOrd="1" destOrd="0" presId="urn:microsoft.com/office/officeart/2005/8/layout/list1"/>
    <dgm:cxn modelId="{33B6A73F-52EF-4DCA-B2EE-453C82469290}" type="presParOf" srcId="{E1E733E9-D8E2-4004-892D-5723D76E23C1}" destId="{841C0877-510B-4F22-9639-9D886E84F995}" srcOrd="5" destOrd="0" presId="urn:microsoft.com/office/officeart/2005/8/layout/list1"/>
    <dgm:cxn modelId="{8C4AB93D-BD44-47F5-B162-70CD454DDB8B}" type="presParOf" srcId="{E1E733E9-D8E2-4004-892D-5723D76E23C1}" destId="{B558F3B4-1BA5-4B29-B6D4-137CA1FA851E}" srcOrd="6" destOrd="0" presId="urn:microsoft.com/office/officeart/2005/8/layout/list1"/>
    <dgm:cxn modelId="{867808E2-CE40-439A-AFA3-3F2F1A894925}" type="presParOf" srcId="{E1E733E9-D8E2-4004-892D-5723D76E23C1}" destId="{B51E0D02-92AF-4B21-A834-F60F91253DE1}" srcOrd="7" destOrd="0" presId="urn:microsoft.com/office/officeart/2005/8/layout/list1"/>
    <dgm:cxn modelId="{58C41D85-7E0F-49D7-889A-D58FFA7665D5}" type="presParOf" srcId="{E1E733E9-D8E2-4004-892D-5723D76E23C1}" destId="{D8171962-71AE-4739-864E-E9D7F56A65E5}" srcOrd="8" destOrd="0" presId="urn:microsoft.com/office/officeart/2005/8/layout/list1"/>
    <dgm:cxn modelId="{57D69D43-6B6F-4C51-996C-158891CA610C}" type="presParOf" srcId="{D8171962-71AE-4739-864E-E9D7F56A65E5}" destId="{F5DDE871-278C-4DBD-AEAD-C8E5A2C1E202}" srcOrd="0" destOrd="0" presId="urn:microsoft.com/office/officeart/2005/8/layout/list1"/>
    <dgm:cxn modelId="{13CAAAE8-9553-4D74-9BC4-ED44228251F1}" type="presParOf" srcId="{D8171962-71AE-4739-864E-E9D7F56A65E5}" destId="{F4BD0B16-97C3-431F-8C9C-24EDF06C7F76}" srcOrd="1" destOrd="0" presId="urn:microsoft.com/office/officeart/2005/8/layout/list1"/>
    <dgm:cxn modelId="{5018BDBF-F2C0-4819-8290-92183243F7B2}" type="presParOf" srcId="{E1E733E9-D8E2-4004-892D-5723D76E23C1}" destId="{1BF195BB-8C7B-4B05-9D5F-09590218375C}" srcOrd="9" destOrd="0" presId="urn:microsoft.com/office/officeart/2005/8/layout/list1"/>
    <dgm:cxn modelId="{80A0B822-D07E-4254-94EF-84199D224659}" type="presParOf" srcId="{E1E733E9-D8E2-4004-892D-5723D76E23C1}" destId="{99DD3DDE-BD33-4028-9E16-61AD7CF682F6}" srcOrd="10" destOrd="0" presId="urn:microsoft.com/office/officeart/2005/8/layout/list1"/>
    <dgm:cxn modelId="{4E2699BA-11C1-4549-9EBF-E698E0C348EA}" type="presParOf" srcId="{E1E733E9-D8E2-4004-892D-5723D76E23C1}" destId="{D6BFDC5A-C6CF-4773-8F84-2D0AECDC3F2A}" srcOrd="11" destOrd="0" presId="urn:microsoft.com/office/officeart/2005/8/layout/list1"/>
    <dgm:cxn modelId="{41EDB654-0608-4B76-98A6-3142286A954F}" type="presParOf" srcId="{E1E733E9-D8E2-4004-892D-5723D76E23C1}" destId="{41DBDFDC-7F5B-4BE4-ACC7-CBCFB812AD1A}" srcOrd="12" destOrd="0" presId="urn:microsoft.com/office/officeart/2005/8/layout/list1"/>
    <dgm:cxn modelId="{54942ED9-92B2-4454-9260-DFBBD0084710}" type="presParOf" srcId="{41DBDFDC-7F5B-4BE4-ACC7-CBCFB812AD1A}" destId="{B752EDEC-AAFA-40D6-BF37-33D64CCC9112}" srcOrd="0" destOrd="0" presId="urn:microsoft.com/office/officeart/2005/8/layout/list1"/>
    <dgm:cxn modelId="{84330150-B6D4-4369-951D-447849DCF9A2}" type="presParOf" srcId="{41DBDFDC-7F5B-4BE4-ACC7-CBCFB812AD1A}" destId="{ECC32535-7997-4D76-BC6A-9BA2D468B92E}" srcOrd="1" destOrd="0" presId="urn:microsoft.com/office/officeart/2005/8/layout/list1"/>
    <dgm:cxn modelId="{573C9291-837D-40E7-BA4C-8A4F84892D87}" type="presParOf" srcId="{E1E733E9-D8E2-4004-892D-5723D76E23C1}" destId="{AFCE5315-87A4-4DA2-A643-59F793F96E21}" srcOrd="13" destOrd="0" presId="urn:microsoft.com/office/officeart/2005/8/layout/list1"/>
    <dgm:cxn modelId="{A2DD24FB-4970-4509-B705-EDE5B0A84599}" type="presParOf" srcId="{E1E733E9-D8E2-4004-892D-5723D76E23C1}" destId="{21C474F4-6CF3-46A0-AEBF-C4CE55AF6759}" srcOrd="14" destOrd="0" presId="urn:microsoft.com/office/officeart/2005/8/layout/list1"/>
    <dgm:cxn modelId="{0B979C1F-84A2-4AA4-9677-6720267AFC7F}" type="presParOf" srcId="{E1E733E9-D8E2-4004-892D-5723D76E23C1}" destId="{ECBBE5AB-871D-4805-B1C4-EAB80748C7A3}" srcOrd="15" destOrd="0" presId="urn:microsoft.com/office/officeart/2005/8/layout/list1"/>
    <dgm:cxn modelId="{3EC35F2A-DD31-4F34-90E4-5624D8215E56}" type="presParOf" srcId="{E1E733E9-D8E2-4004-892D-5723D76E23C1}" destId="{DE718377-2104-4BB0-AFDE-0323441E01DD}" srcOrd="16" destOrd="0" presId="urn:microsoft.com/office/officeart/2005/8/layout/list1"/>
    <dgm:cxn modelId="{77B0BD01-961B-4442-B64E-4948249AD63C}" type="presParOf" srcId="{DE718377-2104-4BB0-AFDE-0323441E01DD}" destId="{3754346E-63CD-4071-AEB9-9A0B13A75F24}" srcOrd="0" destOrd="0" presId="urn:microsoft.com/office/officeart/2005/8/layout/list1"/>
    <dgm:cxn modelId="{B066CB9E-D60B-463A-AE4E-29317EF35C78}" type="presParOf" srcId="{DE718377-2104-4BB0-AFDE-0323441E01DD}" destId="{98D2BA2C-94B4-4969-9E65-5BBE4C31FBCA}" srcOrd="1" destOrd="0" presId="urn:microsoft.com/office/officeart/2005/8/layout/list1"/>
    <dgm:cxn modelId="{60FE85C3-8DD8-4A19-BA3F-55AFF2EE246E}" type="presParOf" srcId="{E1E733E9-D8E2-4004-892D-5723D76E23C1}" destId="{102CF18F-8DF4-41E0-AE6F-8D9A411ADD01}" srcOrd="17" destOrd="0" presId="urn:microsoft.com/office/officeart/2005/8/layout/list1"/>
    <dgm:cxn modelId="{95883CCF-7073-4A5C-AB83-580974BC4C34}" type="presParOf" srcId="{E1E733E9-D8E2-4004-892D-5723D76E23C1}" destId="{28B3D3E5-4FB1-4C29-95FF-B7D98B09A3D8}" srcOrd="18" destOrd="0" presId="urn:microsoft.com/office/officeart/2005/8/layout/list1"/>
    <dgm:cxn modelId="{95813ED7-141A-4D41-820D-115CA881BEFE}" type="presParOf" srcId="{E1E733E9-D8E2-4004-892D-5723D76E23C1}" destId="{F92E5725-5C4F-4E92-A847-237D1109E9B3}" srcOrd="19" destOrd="0" presId="urn:microsoft.com/office/officeart/2005/8/layout/list1"/>
    <dgm:cxn modelId="{9F2C13C5-3A05-43BB-A0D9-FDCE4CD0F90D}" type="presParOf" srcId="{E1E733E9-D8E2-4004-892D-5723D76E23C1}" destId="{23FE7B8D-64A5-4FAC-AE2D-226A18C83F2B}" srcOrd="20" destOrd="0" presId="urn:microsoft.com/office/officeart/2005/8/layout/list1"/>
    <dgm:cxn modelId="{91C44DBB-8F6B-4B8E-A9B3-8041873C86EE}" type="presParOf" srcId="{23FE7B8D-64A5-4FAC-AE2D-226A18C83F2B}" destId="{BCB011D3-37FB-4C0E-9734-DC79161FF512}" srcOrd="0" destOrd="0" presId="urn:microsoft.com/office/officeart/2005/8/layout/list1"/>
    <dgm:cxn modelId="{98461D38-CAF8-44A9-955A-7838D6680344}" type="presParOf" srcId="{23FE7B8D-64A5-4FAC-AE2D-226A18C83F2B}" destId="{406AECC6-B5EA-49CE-9C39-4C6B2FD72F83}" srcOrd="1" destOrd="0" presId="urn:microsoft.com/office/officeart/2005/8/layout/list1"/>
    <dgm:cxn modelId="{2A75CFC6-20DB-4744-856D-871CD3A87F65}" type="presParOf" srcId="{E1E733E9-D8E2-4004-892D-5723D76E23C1}" destId="{947846ED-6E15-4F5C-AE00-10A2519CF56F}" srcOrd="21" destOrd="0" presId="urn:microsoft.com/office/officeart/2005/8/layout/list1"/>
    <dgm:cxn modelId="{0B11290B-392C-4552-8908-3480E389120D}" type="presParOf" srcId="{E1E733E9-D8E2-4004-892D-5723D76E23C1}" destId="{489DA313-4E5D-45B6-A630-1BA09B34A974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9E1BEB2-C5D5-4C65-AA41-EE8540D8243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AAB1093-556B-4928-8BBF-8CB98C139C94}">
      <dgm:prSet phldrT="[Текст]"/>
      <dgm:spPr/>
      <dgm:t>
        <a:bodyPr/>
        <a:lstStyle/>
        <a:p>
          <a:r>
            <a:rPr lang="ru-RU" dirty="0" smtClean="0"/>
            <a:t>Привлечение внимания</a:t>
          </a:r>
          <a:endParaRPr lang="ru-RU" dirty="0"/>
        </a:p>
      </dgm:t>
    </dgm:pt>
    <dgm:pt modelId="{146CD21D-D04C-48A9-A0B8-F4F1AC1C5C3D}" type="parTrans" cxnId="{A2179F64-88E1-4CCC-92F7-08BEA3F862B6}">
      <dgm:prSet/>
      <dgm:spPr/>
      <dgm:t>
        <a:bodyPr/>
        <a:lstStyle/>
        <a:p>
          <a:endParaRPr lang="ru-RU"/>
        </a:p>
      </dgm:t>
    </dgm:pt>
    <dgm:pt modelId="{E03A47B1-549D-4727-BA2B-360A134B4504}" type="sibTrans" cxnId="{A2179F64-88E1-4CCC-92F7-08BEA3F862B6}">
      <dgm:prSet/>
      <dgm:spPr/>
      <dgm:t>
        <a:bodyPr/>
        <a:lstStyle/>
        <a:p>
          <a:endParaRPr lang="ru-RU"/>
        </a:p>
      </dgm:t>
    </dgm:pt>
    <dgm:pt modelId="{A7B1A9BB-B6AC-4931-BB99-F48911FA290D}">
      <dgm:prSet phldrT="[Текст]"/>
      <dgm:spPr/>
      <dgm:t>
        <a:bodyPr/>
        <a:lstStyle/>
        <a:p>
          <a:r>
            <a:rPr lang="ru-RU" dirty="0" smtClean="0"/>
            <a:t>Определение целей обучения</a:t>
          </a:r>
          <a:endParaRPr lang="ru-RU" dirty="0"/>
        </a:p>
      </dgm:t>
    </dgm:pt>
    <dgm:pt modelId="{98B7F67E-3B82-4409-BBDD-4954244BDB3E}" type="parTrans" cxnId="{6FA447FA-9793-482C-862E-53F4D1572838}">
      <dgm:prSet/>
      <dgm:spPr/>
      <dgm:t>
        <a:bodyPr/>
        <a:lstStyle/>
        <a:p>
          <a:endParaRPr lang="ru-RU"/>
        </a:p>
      </dgm:t>
    </dgm:pt>
    <dgm:pt modelId="{DA5CFCD6-F7CD-4D39-9B7B-BE04335A1F89}" type="sibTrans" cxnId="{6FA447FA-9793-482C-862E-53F4D1572838}">
      <dgm:prSet/>
      <dgm:spPr/>
      <dgm:t>
        <a:bodyPr/>
        <a:lstStyle/>
        <a:p>
          <a:endParaRPr lang="ru-RU"/>
        </a:p>
      </dgm:t>
    </dgm:pt>
    <dgm:pt modelId="{A74828EC-4B73-4F05-B71A-3CA3C5440AA6}">
      <dgm:prSet phldrT="[Текст]"/>
      <dgm:spPr/>
      <dgm:t>
        <a:bodyPr/>
        <a:lstStyle/>
        <a:p>
          <a:r>
            <a:rPr lang="ru-RU" dirty="0" smtClean="0"/>
            <a:t>Обращение к знаниям, которые уже есть у студента</a:t>
          </a:r>
          <a:endParaRPr lang="ru-RU" dirty="0"/>
        </a:p>
      </dgm:t>
    </dgm:pt>
    <dgm:pt modelId="{0BD9F65B-4FC2-4B1B-9917-2203439BD8B8}" type="parTrans" cxnId="{63430BCC-43DD-4538-8365-E8F009DA5129}">
      <dgm:prSet/>
      <dgm:spPr/>
      <dgm:t>
        <a:bodyPr/>
        <a:lstStyle/>
        <a:p>
          <a:endParaRPr lang="ru-RU"/>
        </a:p>
      </dgm:t>
    </dgm:pt>
    <dgm:pt modelId="{6E03EE39-FCE0-4B2E-8986-09321EA96671}" type="sibTrans" cxnId="{63430BCC-43DD-4538-8365-E8F009DA5129}">
      <dgm:prSet/>
      <dgm:spPr/>
      <dgm:t>
        <a:bodyPr/>
        <a:lstStyle/>
        <a:p>
          <a:endParaRPr lang="ru-RU"/>
        </a:p>
      </dgm:t>
    </dgm:pt>
    <dgm:pt modelId="{A098ED6D-EFF1-46F5-A3EB-8C965F1A20BF}">
      <dgm:prSet/>
      <dgm:spPr/>
      <dgm:t>
        <a:bodyPr/>
        <a:lstStyle/>
        <a:p>
          <a:r>
            <a:rPr lang="ru-RU" dirty="0" smtClean="0"/>
            <a:t>Представление изучаемого материала</a:t>
          </a:r>
          <a:endParaRPr lang="ru-RU" dirty="0"/>
        </a:p>
      </dgm:t>
    </dgm:pt>
    <dgm:pt modelId="{F5AFA1A5-4CDE-4334-A228-AFE9804644BE}" type="parTrans" cxnId="{E06DC83B-B6B2-46D3-A04F-1B1892C25A31}">
      <dgm:prSet/>
      <dgm:spPr/>
      <dgm:t>
        <a:bodyPr/>
        <a:lstStyle/>
        <a:p>
          <a:endParaRPr lang="ru-RU"/>
        </a:p>
      </dgm:t>
    </dgm:pt>
    <dgm:pt modelId="{C7597B17-83CC-4D7C-BD6C-8B6868A24333}" type="sibTrans" cxnId="{E06DC83B-B6B2-46D3-A04F-1B1892C25A31}">
      <dgm:prSet/>
      <dgm:spPr/>
      <dgm:t>
        <a:bodyPr/>
        <a:lstStyle/>
        <a:p>
          <a:endParaRPr lang="ru-RU"/>
        </a:p>
      </dgm:t>
    </dgm:pt>
    <dgm:pt modelId="{A91790B1-9412-4E19-AF43-2E2EDD7529D4}">
      <dgm:prSet/>
      <dgm:spPr/>
      <dgm:t>
        <a:bodyPr/>
        <a:lstStyle/>
        <a:p>
          <a:pPr algn="l"/>
          <a:r>
            <a:rPr lang="ru-RU" dirty="0" smtClean="0"/>
            <a:t>Руководство обучением</a:t>
          </a:r>
          <a:endParaRPr lang="ru-RU" dirty="0"/>
        </a:p>
      </dgm:t>
    </dgm:pt>
    <dgm:pt modelId="{38D92E7A-21A6-4BFF-948E-E510B4DACD78}" type="parTrans" cxnId="{029E2CD4-5EAA-40A6-9D5C-AF2D77486C00}">
      <dgm:prSet/>
      <dgm:spPr/>
      <dgm:t>
        <a:bodyPr/>
        <a:lstStyle/>
        <a:p>
          <a:endParaRPr lang="ru-RU"/>
        </a:p>
      </dgm:t>
    </dgm:pt>
    <dgm:pt modelId="{70B304E9-8E28-4033-B659-A5E1D96C5AD8}" type="sibTrans" cxnId="{029E2CD4-5EAA-40A6-9D5C-AF2D77486C00}">
      <dgm:prSet/>
      <dgm:spPr/>
      <dgm:t>
        <a:bodyPr/>
        <a:lstStyle/>
        <a:p>
          <a:endParaRPr lang="ru-RU"/>
        </a:p>
      </dgm:t>
    </dgm:pt>
    <dgm:pt modelId="{878C6760-8BBC-4F54-A3BE-6B614424C41E}">
      <dgm:prSet/>
      <dgm:spPr/>
      <dgm:t>
        <a:bodyPr/>
        <a:lstStyle/>
        <a:p>
          <a:r>
            <a:rPr lang="ru-RU" dirty="0" smtClean="0"/>
            <a:t>Проверка новых знаний на практике</a:t>
          </a:r>
          <a:endParaRPr lang="ru-RU" dirty="0"/>
        </a:p>
      </dgm:t>
    </dgm:pt>
    <dgm:pt modelId="{53AD9B1E-0B8F-43C1-A007-DEB14F7CC415}" type="parTrans" cxnId="{0D4C2D07-B8EE-430E-AD22-120541A7F7DA}">
      <dgm:prSet/>
      <dgm:spPr/>
      <dgm:t>
        <a:bodyPr/>
        <a:lstStyle/>
        <a:p>
          <a:endParaRPr lang="ru-RU"/>
        </a:p>
      </dgm:t>
    </dgm:pt>
    <dgm:pt modelId="{5C375F69-07E8-47F9-900E-CC23281E168A}" type="sibTrans" cxnId="{0D4C2D07-B8EE-430E-AD22-120541A7F7DA}">
      <dgm:prSet/>
      <dgm:spPr/>
      <dgm:t>
        <a:bodyPr/>
        <a:lstStyle/>
        <a:p>
          <a:endParaRPr lang="ru-RU"/>
        </a:p>
      </dgm:t>
    </dgm:pt>
    <dgm:pt modelId="{9EBF9423-D168-4652-9E52-876F97C53F39}">
      <dgm:prSet/>
      <dgm:spPr/>
      <dgm:t>
        <a:bodyPr/>
        <a:lstStyle/>
        <a:p>
          <a:r>
            <a:rPr lang="ru-RU" dirty="0" smtClean="0"/>
            <a:t>Сохранение и перенос  полученных умений</a:t>
          </a:r>
          <a:endParaRPr lang="ru-RU" dirty="0"/>
        </a:p>
      </dgm:t>
    </dgm:pt>
    <dgm:pt modelId="{9193C8B9-7F66-4407-91E6-129D317D3A3A}" type="parTrans" cxnId="{96CF4C51-FAF6-4DED-A304-496D14D00A6D}">
      <dgm:prSet/>
      <dgm:spPr/>
      <dgm:t>
        <a:bodyPr/>
        <a:lstStyle/>
        <a:p>
          <a:endParaRPr lang="ru-RU"/>
        </a:p>
      </dgm:t>
    </dgm:pt>
    <dgm:pt modelId="{489657BC-6712-45B6-8CBE-8233EC0F5388}" type="sibTrans" cxnId="{96CF4C51-FAF6-4DED-A304-496D14D00A6D}">
      <dgm:prSet/>
      <dgm:spPr/>
      <dgm:t>
        <a:bodyPr/>
        <a:lstStyle/>
        <a:p>
          <a:endParaRPr lang="ru-RU"/>
        </a:p>
      </dgm:t>
    </dgm:pt>
    <dgm:pt modelId="{B7EFEE9E-6D9D-48C3-93F4-17CC3F35342F}">
      <dgm:prSet/>
      <dgm:spPr/>
      <dgm:t>
        <a:bodyPr/>
        <a:lstStyle/>
        <a:p>
          <a:r>
            <a:rPr lang="ru-RU" dirty="0" smtClean="0"/>
            <a:t>Обратная связь</a:t>
          </a:r>
          <a:endParaRPr lang="ru-RU" dirty="0"/>
        </a:p>
      </dgm:t>
    </dgm:pt>
    <dgm:pt modelId="{82E857AC-1AC3-45C0-B477-B49D034799E8}" type="parTrans" cxnId="{91790E6C-D924-4AEF-B274-0657D6529932}">
      <dgm:prSet/>
      <dgm:spPr/>
      <dgm:t>
        <a:bodyPr/>
        <a:lstStyle/>
        <a:p>
          <a:endParaRPr lang="ru-RU"/>
        </a:p>
      </dgm:t>
    </dgm:pt>
    <dgm:pt modelId="{23B2D4C5-2EA2-4ADD-94FA-D2375CA12C7D}" type="sibTrans" cxnId="{91790E6C-D924-4AEF-B274-0657D6529932}">
      <dgm:prSet/>
      <dgm:spPr/>
      <dgm:t>
        <a:bodyPr/>
        <a:lstStyle/>
        <a:p>
          <a:endParaRPr lang="ru-RU"/>
        </a:p>
      </dgm:t>
    </dgm:pt>
    <dgm:pt modelId="{138CFA76-F931-49DE-9864-10E29EAAF91F}">
      <dgm:prSet/>
      <dgm:spPr/>
      <dgm:t>
        <a:bodyPr/>
        <a:lstStyle/>
        <a:p>
          <a:r>
            <a:rPr lang="ru-RU" dirty="0" smtClean="0"/>
            <a:t>Оценка выполнения</a:t>
          </a:r>
          <a:endParaRPr lang="ru-RU" dirty="0"/>
        </a:p>
      </dgm:t>
    </dgm:pt>
    <dgm:pt modelId="{EBEE4EA5-A591-4B06-A6EE-F8EF7EBAF2B2}" type="parTrans" cxnId="{0E436A21-0BC3-4FFB-A74B-11CA67488723}">
      <dgm:prSet/>
      <dgm:spPr/>
      <dgm:t>
        <a:bodyPr/>
        <a:lstStyle/>
        <a:p>
          <a:endParaRPr lang="ru-RU"/>
        </a:p>
      </dgm:t>
    </dgm:pt>
    <dgm:pt modelId="{B52112EF-ED1B-493F-A41E-A1D5B97FBD67}" type="sibTrans" cxnId="{0E436A21-0BC3-4FFB-A74B-11CA67488723}">
      <dgm:prSet/>
      <dgm:spPr/>
      <dgm:t>
        <a:bodyPr/>
        <a:lstStyle/>
        <a:p>
          <a:endParaRPr lang="ru-RU"/>
        </a:p>
      </dgm:t>
    </dgm:pt>
    <dgm:pt modelId="{82FBB4AD-AAD3-404D-8438-BCDEFAF9BFBC}" type="pres">
      <dgm:prSet presAssocID="{F9E1BEB2-C5D5-4C65-AA41-EE8540D8243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5E3218-C840-44F0-AC4B-9BBCB6659D41}" type="pres">
      <dgm:prSet presAssocID="{3AAB1093-556B-4928-8BBF-8CB98C139C94}" presName="parentLin" presStyleCnt="0"/>
      <dgm:spPr/>
    </dgm:pt>
    <dgm:pt modelId="{4FFE1A7B-2409-40BB-9E45-3E2FD6C83639}" type="pres">
      <dgm:prSet presAssocID="{3AAB1093-556B-4928-8BBF-8CB98C139C94}" presName="parentLeftMargin" presStyleLbl="node1" presStyleIdx="0" presStyleCnt="9"/>
      <dgm:spPr/>
      <dgm:t>
        <a:bodyPr/>
        <a:lstStyle/>
        <a:p>
          <a:endParaRPr lang="ru-RU"/>
        </a:p>
      </dgm:t>
    </dgm:pt>
    <dgm:pt modelId="{63B45AE7-6CF2-48AC-B14E-FBAAAC116060}" type="pres">
      <dgm:prSet presAssocID="{3AAB1093-556B-4928-8BBF-8CB98C139C94}" presName="parentText" presStyleLbl="node1" presStyleIdx="0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5476AC-6BBC-4ABC-A5E9-99575478C7FB}" type="pres">
      <dgm:prSet presAssocID="{3AAB1093-556B-4928-8BBF-8CB98C139C94}" presName="negativeSpace" presStyleCnt="0"/>
      <dgm:spPr/>
    </dgm:pt>
    <dgm:pt modelId="{B572EB28-58DD-4046-8AAE-8CD45E87D47B}" type="pres">
      <dgm:prSet presAssocID="{3AAB1093-556B-4928-8BBF-8CB98C139C94}" presName="childText" presStyleLbl="conFgAcc1" presStyleIdx="0" presStyleCnt="9">
        <dgm:presLayoutVars>
          <dgm:bulletEnabled val="1"/>
        </dgm:presLayoutVars>
      </dgm:prSet>
      <dgm:spPr/>
    </dgm:pt>
    <dgm:pt modelId="{526DC9F2-22E8-4DFD-89E4-FBA22A2CAB7D}" type="pres">
      <dgm:prSet presAssocID="{E03A47B1-549D-4727-BA2B-360A134B4504}" presName="spaceBetweenRectangles" presStyleCnt="0"/>
      <dgm:spPr/>
    </dgm:pt>
    <dgm:pt modelId="{8092ECF7-6B37-4946-9F1E-ADC5CC0E6D21}" type="pres">
      <dgm:prSet presAssocID="{A7B1A9BB-B6AC-4931-BB99-F48911FA290D}" presName="parentLin" presStyleCnt="0"/>
      <dgm:spPr/>
    </dgm:pt>
    <dgm:pt modelId="{F07916A4-3D3F-41AD-8950-C4FFB9B059A1}" type="pres">
      <dgm:prSet presAssocID="{A7B1A9BB-B6AC-4931-BB99-F48911FA290D}" presName="parentLeftMargin" presStyleLbl="node1" presStyleIdx="0" presStyleCnt="9"/>
      <dgm:spPr/>
      <dgm:t>
        <a:bodyPr/>
        <a:lstStyle/>
        <a:p>
          <a:endParaRPr lang="ru-RU"/>
        </a:p>
      </dgm:t>
    </dgm:pt>
    <dgm:pt modelId="{91710097-7314-43F6-B5C2-342CEB5CCA09}" type="pres">
      <dgm:prSet presAssocID="{A7B1A9BB-B6AC-4931-BB99-F48911FA290D}" presName="parentText" presStyleLbl="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DAE3DD-139D-42CA-9663-422A0BA3CC4B}" type="pres">
      <dgm:prSet presAssocID="{A7B1A9BB-B6AC-4931-BB99-F48911FA290D}" presName="negativeSpace" presStyleCnt="0"/>
      <dgm:spPr/>
    </dgm:pt>
    <dgm:pt modelId="{E2B10426-94BE-4400-A954-83A10227AC34}" type="pres">
      <dgm:prSet presAssocID="{A7B1A9BB-B6AC-4931-BB99-F48911FA290D}" presName="childText" presStyleLbl="conFgAcc1" presStyleIdx="1" presStyleCnt="9">
        <dgm:presLayoutVars>
          <dgm:bulletEnabled val="1"/>
        </dgm:presLayoutVars>
      </dgm:prSet>
      <dgm:spPr/>
    </dgm:pt>
    <dgm:pt modelId="{FCEFD59F-6846-4BDA-BDAA-1E35ACFF6300}" type="pres">
      <dgm:prSet presAssocID="{DA5CFCD6-F7CD-4D39-9B7B-BE04335A1F89}" presName="spaceBetweenRectangles" presStyleCnt="0"/>
      <dgm:spPr/>
    </dgm:pt>
    <dgm:pt modelId="{5B28D22D-65BA-45BA-83D9-4B4238872472}" type="pres">
      <dgm:prSet presAssocID="{A74828EC-4B73-4F05-B71A-3CA3C5440AA6}" presName="parentLin" presStyleCnt="0"/>
      <dgm:spPr/>
    </dgm:pt>
    <dgm:pt modelId="{0B37C5E5-7FA0-4BE9-AA3C-A01AC060A1B9}" type="pres">
      <dgm:prSet presAssocID="{A74828EC-4B73-4F05-B71A-3CA3C5440AA6}" presName="parentLeftMargin" presStyleLbl="node1" presStyleIdx="1" presStyleCnt="9"/>
      <dgm:spPr/>
      <dgm:t>
        <a:bodyPr/>
        <a:lstStyle/>
        <a:p>
          <a:endParaRPr lang="ru-RU"/>
        </a:p>
      </dgm:t>
    </dgm:pt>
    <dgm:pt modelId="{D65862C6-C815-47F0-881C-E7295BB486F4}" type="pres">
      <dgm:prSet presAssocID="{A74828EC-4B73-4F05-B71A-3CA3C5440AA6}" presName="parentText" presStyleLbl="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E26E30-F20C-49F6-B4C1-59BB9C37D98F}" type="pres">
      <dgm:prSet presAssocID="{A74828EC-4B73-4F05-B71A-3CA3C5440AA6}" presName="negativeSpace" presStyleCnt="0"/>
      <dgm:spPr/>
    </dgm:pt>
    <dgm:pt modelId="{BA426B20-6439-467D-B455-53AA9ABA7193}" type="pres">
      <dgm:prSet presAssocID="{A74828EC-4B73-4F05-B71A-3CA3C5440AA6}" presName="childText" presStyleLbl="conFgAcc1" presStyleIdx="2" presStyleCnt="9">
        <dgm:presLayoutVars>
          <dgm:bulletEnabled val="1"/>
        </dgm:presLayoutVars>
      </dgm:prSet>
      <dgm:spPr/>
    </dgm:pt>
    <dgm:pt modelId="{1E267CAE-FE0C-47D2-9FDB-7A9BA6CE85AF}" type="pres">
      <dgm:prSet presAssocID="{6E03EE39-FCE0-4B2E-8986-09321EA96671}" presName="spaceBetweenRectangles" presStyleCnt="0"/>
      <dgm:spPr/>
    </dgm:pt>
    <dgm:pt modelId="{0650116B-0AF2-4A73-A540-86503781D1D2}" type="pres">
      <dgm:prSet presAssocID="{A098ED6D-EFF1-46F5-A3EB-8C965F1A20BF}" presName="parentLin" presStyleCnt="0"/>
      <dgm:spPr/>
    </dgm:pt>
    <dgm:pt modelId="{421A94D8-47C3-4FD4-9841-48D08437744F}" type="pres">
      <dgm:prSet presAssocID="{A098ED6D-EFF1-46F5-A3EB-8C965F1A20BF}" presName="parentLeftMargin" presStyleLbl="node1" presStyleIdx="2" presStyleCnt="9"/>
      <dgm:spPr/>
      <dgm:t>
        <a:bodyPr/>
        <a:lstStyle/>
        <a:p>
          <a:endParaRPr lang="ru-RU"/>
        </a:p>
      </dgm:t>
    </dgm:pt>
    <dgm:pt modelId="{253E3C3D-4AFA-4B30-886F-F46A68EE86DC}" type="pres">
      <dgm:prSet presAssocID="{A098ED6D-EFF1-46F5-A3EB-8C965F1A20BF}" presName="parentText" presStyleLbl="node1" presStyleIdx="3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A819C6-0D13-416F-B2DF-291408EAF7FF}" type="pres">
      <dgm:prSet presAssocID="{A098ED6D-EFF1-46F5-A3EB-8C965F1A20BF}" presName="negativeSpace" presStyleCnt="0"/>
      <dgm:spPr/>
    </dgm:pt>
    <dgm:pt modelId="{93DBD68C-272E-44A6-931F-ABDEF245D170}" type="pres">
      <dgm:prSet presAssocID="{A098ED6D-EFF1-46F5-A3EB-8C965F1A20BF}" presName="childText" presStyleLbl="conFgAcc1" presStyleIdx="3" presStyleCnt="9">
        <dgm:presLayoutVars>
          <dgm:bulletEnabled val="1"/>
        </dgm:presLayoutVars>
      </dgm:prSet>
      <dgm:spPr/>
    </dgm:pt>
    <dgm:pt modelId="{1AF07043-948D-47E6-BC4A-84B4889FD4E1}" type="pres">
      <dgm:prSet presAssocID="{C7597B17-83CC-4D7C-BD6C-8B6868A24333}" presName="spaceBetweenRectangles" presStyleCnt="0"/>
      <dgm:spPr/>
    </dgm:pt>
    <dgm:pt modelId="{B38D2193-B002-41BB-B9BE-E698A9991EA8}" type="pres">
      <dgm:prSet presAssocID="{A91790B1-9412-4E19-AF43-2E2EDD7529D4}" presName="parentLin" presStyleCnt="0"/>
      <dgm:spPr/>
    </dgm:pt>
    <dgm:pt modelId="{4B58774C-21D1-4D58-B727-27FAE390890B}" type="pres">
      <dgm:prSet presAssocID="{A91790B1-9412-4E19-AF43-2E2EDD7529D4}" presName="parentLeftMargin" presStyleLbl="node1" presStyleIdx="3" presStyleCnt="9"/>
      <dgm:spPr/>
      <dgm:t>
        <a:bodyPr/>
        <a:lstStyle/>
        <a:p>
          <a:endParaRPr lang="ru-RU"/>
        </a:p>
      </dgm:t>
    </dgm:pt>
    <dgm:pt modelId="{524234D1-84E7-49E3-9017-06AAACD502B2}" type="pres">
      <dgm:prSet presAssocID="{A91790B1-9412-4E19-AF43-2E2EDD7529D4}" presName="parentText" presStyleLbl="node1" presStyleIdx="4" presStyleCnt="9" custLinFactNeighborX="-9987" custLinFactNeighborY="187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7D544A-6532-4ABB-82C0-A9F9FDDD3924}" type="pres">
      <dgm:prSet presAssocID="{A91790B1-9412-4E19-AF43-2E2EDD7529D4}" presName="negativeSpace" presStyleCnt="0"/>
      <dgm:spPr/>
    </dgm:pt>
    <dgm:pt modelId="{A0930954-EFAD-4F00-98BD-4A3154C560D9}" type="pres">
      <dgm:prSet presAssocID="{A91790B1-9412-4E19-AF43-2E2EDD7529D4}" presName="childText" presStyleLbl="conFgAcc1" presStyleIdx="4" presStyleCnt="9">
        <dgm:presLayoutVars>
          <dgm:bulletEnabled val="1"/>
        </dgm:presLayoutVars>
      </dgm:prSet>
      <dgm:spPr/>
    </dgm:pt>
    <dgm:pt modelId="{BF10C527-09FA-4C6A-B032-084F27D80962}" type="pres">
      <dgm:prSet presAssocID="{70B304E9-8E28-4033-B659-A5E1D96C5AD8}" presName="spaceBetweenRectangles" presStyleCnt="0"/>
      <dgm:spPr/>
    </dgm:pt>
    <dgm:pt modelId="{B15CCB5A-4A34-46AE-8147-950C6B998721}" type="pres">
      <dgm:prSet presAssocID="{878C6760-8BBC-4F54-A3BE-6B614424C41E}" presName="parentLin" presStyleCnt="0"/>
      <dgm:spPr/>
    </dgm:pt>
    <dgm:pt modelId="{D4229CBC-F11D-472C-96C9-AEED452AB4C7}" type="pres">
      <dgm:prSet presAssocID="{878C6760-8BBC-4F54-A3BE-6B614424C41E}" presName="parentLeftMargin" presStyleLbl="node1" presStyleIdx="4" presStyleCnt="9"/>
      <dgm:spPr/>
      <dgm:t>
        <a:bodyPr/>
        <a:lstStyle/>
        <a:p>
          <a:endParaRPr lang="ru-RU"/>
        </a:p>
      </dgm:t>
    </dgm:pt>
    <dgm:pt modelId="{E9817F65-17D6-4B9D-99C2-DB81DD815325}" type="pres">
      <dgm:prSet presAssocID="{878C6760-8BBC-4F54-A3BE-6B614424C41E}" presName="parentText" presStyleLbl="node1" presStyleIdx="5" presStyleCnt="9" custLinFactNeighborX="7512" custLinFactNeighborY="81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CF67BB-2678-4024-BCF8-4C3F486FA0E5}" type="pres">
      <dgm:prSet presAssocID="{878C6760-8BBC-4F54-A3BE-6B614424C41E}" presName="negativeSpace" presStyleCnt="0"/>
      <dgm:spPr/>
    </dgm:pt>
    <dgm:pt modelId="{E147B237-C22A-43B2-B53B-EBB7E6778F71}" type="pres">
      <dgm:prSet presAssocID="{878C6760-8BBC-4F54-A3BE-6B614424C41E}" presName="childText" presStyleLbl="conFgAcc1" presStyleIdx="5" presStyleCnt="9">
        <dgm:presLayoutVars>
          <dgm:bulletEnabled val="1"/>
        </dgm:presLayoutVars>
      </dgm:prSet>
      <dgm:spPr/>
    </dgm:pt>
    <dgm:pt modelId="{1E92873E-712E-4E2B-BA61-09F47725DFAC}" type="pres">
      <dgm:prSet presAssocID="{5C375F69-07E8-47F9-900E-CC23281E168A}" presName="spaceBetweenRectangles" presStyleCnt="0"/>
      <dgm:spPr/>
    </dgm:pt>
    <dgm:pt modelId="{C129BA2C-6F12-4D50-BE41-51720324B8C3}" type="pres">
      <dgm:prSet presAssocID="{B7EFEE9E-6D9D-48C3-93F4-17CC3F35342F}" presName="parentLin" presStyleCnt="0"/>
      <dgm:spPr/>
    </dgm:pt>
    <dgm:pt modelId="{3CCA75C1-CFDC-4ABC-A098-2DC355E9FA18}" type="pres">
      <dgm:prSet presAssocID="{B7EFEE9E-6D9D-48C3-93F4-17CC3F35342F}" presName="parentLeftMargin" presStyleLbl="node1" presStyleIdx="5" presStyleCnt="9"/>
      <dgm:spPr/>
      <dgm:t>
        <a:bodyPr/>
        <a:lstStyle/>
        <a:p>
          <a:endParaRPr lang="ru-RU"/>
        </a:p>
      </dgm:t>
    </dgm:pt>
    <dgm:pt modelId="{6708C4F9-1722-4ADE-A14E-E1B4EC0B9DF4}" type="pres">
      <dgm:prSet presAssocID="{B7EFEE9E-6D9D-48C3-93F4-17CC3F35342F}" presName="parentText" presStyleLbl="node1" presStyleIdx="6" presStyleCnt="9" custLinFactNeighborX="7512" custLinFactNeighborY="-681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F1688D-36FE-4150-8B7C-7963D45E3DF1}" type="pres">
      <dgm:prSet presAssocID="{B7EFEE9E-6D9D-48C3-93F4-17CC3F35342F}" presName="negativeSpace" presStyleCnt="0"/>
      <dgm:spPr/>
    </dgm:pt>
    <dgm:pt modelId="{BEDB095B-E7BB-4826-AA4D-499357E175DA}" type="pres">
      <dgm:prSet presAssocID="{B7EFEE9E-6D9D-48C3-93F4-17CC3F35342F}" presName="childText" presStyleLbl="conFgAcc1" presStyleIdx="6" presStyleCnt="9">
        <dgm:presLayoutVars>
          <dgm:bulletEnabled val="1"/>
        </dgm:presLayoutVars>
      </dgm:prSet>
      <dgm:spPr/>
    </dgm:pt>
    <dgm:pt modelId="{6AD1CAC4-CFAD-4101-BF8E-13D9CCCA0DC1}" type="pres">
      <dgm:prSet presAssocID="{23B2D4C5-2EA2-4ADD-94FA-D2375CA12C7D}" presName="spaceBetweenRectangles" presStyleCnt="0"/>
      <dgm:spPr/>
    </dgm:pt>
    <dgm:pt modelId="{E53B8D05-EAD5-464B-848E-9149364D8C4D}" type="pres">
      <dgm:prSet presAssocID="{138CFA76-F931-49DE-9864-10E29EAAF91F}" presName="parentLin" presStyleCnt="0"/>
      <dgm:spPr/>
    </dgm:pt>
    <dgm:pt modelId="{36B5D154-56E9-41F4-B948-04883928668D}" type="pres">
      <dgm:prSet presAssocID="{138CFA76-F931-49DE-9864-10E29EAAF91F}" presName="parentLeftMargin" presStyleLbl="node1" presStyleIdx="6" presStyleCnt="9"/>
      <dgm:spPr/>
      <dgm:t>
        <a:bodyPr/>
        <a:lstStyle/>
        <a:p>
          <a:endParaRPr lang="ru-RU"/>
        </a:p>
      </dgm:t>
    </dgm:pt>
    <dgm:pt modelId="{D062A279-D4EA-42C7-A9D3-748E977A7345}" type="pres">
      <dgm:prSet presAssocID="{138CFA76-F931-49DE-9864-10E29EAAF91F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177F83-242D-4194-94A0-946FAD221276}" type="pres">
      <dgm:prSet presAssocID="{138CFA76-F931-49DE-9864-10E29EAAF91F}" presName="negativeSpace" presStyleCnt="0"/>
      <dgm:spPr/>
    </dgm:pt>
    <dgm:pt modelId="{55001ED9-997E-4AE4-A965-1AC7FB2ED50F}" type="pres">
      <dgm:prSet presAssocID="{138CFA76-F931-49DE-9864-10E29EAAF91F}" presName="childText" presStyleLbl="conFgAcc1" presStyleIdx="7" presStyleCnt="9">
        <dgm:presLayoutVars>
          <dgm:bulletEnabled val="1"/>
        </dgm:presLayoutVars>
      </dgm:prSet>
      <dgm:spPr/>
    </dgm:pt>
    <dgm:pt modelId="{46CBBC4C-5859-4F66-8CFD-EEE08F41F9FA}" type="pres">
      <dgm:prSet presAssocID="{B52112EF-ED1B-493F-A41E-A1D5B97FBD67}" presName="spaceBetweenRectangles" presStyleCnt="0"/>
      <dgm:spPr/>
    </dgm:pt>
    <dgm:pt modelId="{2EED5D6A-EA29-4965-8F37-4C9E3950AF38}" type="pres">
      <dgm:prSet presAssocID="{9EBF9423-D168-4652-9E52-876F97C53F39}" presName="parentLin" presStyleCnt="0"/>
      <dgm:spPr/>
    </dgm:pt>
    <dgm:pt modelId="{9B84EA96-62C6-4F1D-A62C-37A37A23EDD6}" type="pres">
      <dgm:prSet presAssocID="{9EBF9423-D168-4652-9E52-876F97C53F39}" presName="parentLeftMargin" presStyleLbl="node1" presStyleIdx="7" presStyleCnt="9"/>
      <dgm:spPr/>
      <dgm:t>
        <a:bodyPr/>
        <a:lstStyle/>
        <a:p>
          <a:endParaRPr lang="ru-RU"/>
        </a:p>
      </dgm:t>
    </dgm:pt>
    <dgm:pt modelId="{DD09EC78-9846-4AAE-9380-59FFFD14B9EA}" type="pres">
      <dgm:prSet presAssocID="{9EBF9423-D168-4652-9E52-876F97C53F39}" presName="parentText" presStyleLbl="node1" presStyleIdx="8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10370A-344F-4BAC-9352-1C6A83E61555}" type="pres">
      <dgm:prSet presAssocID="{9EBF9423-D168-4652-9E52-876F97C53F39}" presName="negativeSpace" presStyleCnt="0"/>
      <dgm:spPr/>
    </dgm:pt>
    <dgm:pt modelId="{2271A12C-C431-48D3-AE63-7A7446919DD6}" type="pres">
      <dgm:prSet presAssocID="{9EBF9423-D168-4652-9E52-876F97C53F39}" presName="childText" presStyleLbl="conFgAcc1" presStyleIdx="8" presStyleCnt="9">
        <dgm:presLayoutVars>
          <dgm:bulletEnabled val="1"/>
        </dgm:presLayoutVars>
      </dgm:prSet>
      <dgm:spPr/>
    </dgm:pt>
  </dgm:ptLst>
  <dgm:cxnLst>
    <dgm:cxn modelId="{83CA549E-77B4-4395-AE57-16E70988B811}" type="presOf" srcId="{3AAB1093-556B-4928-8BBF-8CB98C139C94}" destId="{4FFE1A7B-2409-40BB-9E45-3E2FD6C83639}" srcOrd="0" destOrd="0" presId="urn:microsoft.com/office/officeart/2005/8/layout/list1"/>
    <dgm:cxn modelId="{390D5384-18A4-4D09-B416-09C87DA364C3}" type="presOf" srcId="{F9E1BEB2-C5D5-4C65-AA41-EE8540D82438}" destId="{82FBB4AD-AAD3-404D-8438-BCDEFAF9BFBC}" srcOrd="0" destOrd="0" presId="urn:microsoft.com/office/officeart/2005/8/layout/list1"/>
    <dgm:cxn modelId="{EBCC5614-6E8C-4543-AEEF-6A598BC3180F}" type="presOf" srcId="{A098ED6D-EFF1-46F5-A3EB-8C965F1A20BF}" destId="{421A94D8-47C3-4FD4-9841-48D08437744F}" srcOrd="0" destOrd="0" presId="urn:microsoft.com/office/officeart/2005/8/layout/list1"/>
    <dgm:cxn modelId="{96CF4C51-FAF6-4DED-A304-496D14D00A6D}" srcId="{F9E1BEB2-C5D5-4C65-AA41-EE8540D82438}" destId="{9EBF9423-D168-4652-9E52-876F97C53F39}" srcOrd="8" destOrd="0" parTransId="{9193C8B9-7F66-4407-91E6-129D317D3A3A}" sibTransId="{489657BC-6712-45B6-8CBE-8233EC0F5388}"/>
    <dgm:cxn modelId="{0E436A21-0BC3-4FFB-A74B-11CA67488723}" srcId="{F9E1BEB2-C5D5-4C65-AA41-EE8540D82438}" destId="{138CFA76-F931-49DE-9864-10E29EAAF91F}" srcOrd="7" destOrd="0" parTransId="{EBEE4EA5-A591-4B06-A6EE-F8EF7EBAF2B2}" sibTransId="{B52112EF-ED1B-493F-A41E-A1D5B97FBD67}"/>
    <dgm:cxn modelId="{41A64213-C2BF-4B4F-8D0D-0DA2478A4A9B}" type="presOf" srcId="{9EBF9423-D168-4652-9E52-876F97C53F39}" destId="{9B84EA96-62C6-4F1D-A62C-37A37A23EDD6}" srcOrd="0" destOrd="0" presId="urn:microsoft.com/office/officeart/2005/8/layout/list1"/>
    <dgm:cxn modelId="{08451588-149B-4C41-98CF-8AE81957309B}" type="presOf" srcId="{A91790B1-9412-4E19-AF43-2E2EDD7529D4}" destId="{524234D1-84E7-49E3-9017-06AAACD502B2}" srcOrd="1" destOrd="0" presId="urn:microsoft.com/office/officeart/2005/8/layout/list1"/>
    <dgm:cxn modelId="{B5294D00-BBC9-4810-8721-7F9FB90172EF}" type="presOf" srcId="{A91790B1-9412-4E19-AF43-2E2EDD7529D4}" destId="{4B58774C-21D1-4D58-B727-27FAE390890B}" srcOrd="0" destOrd="0" presId="urn:microsoft.com/office/officeart/2005/8/layout/list1"/>
    <dgm:cxn modelId="{63430BCC-43DD-4538-8365-E8F009DA5129}" srcId="{F9E1BEB2-C5D5-4C65-AA41-EE8540D82438}" destId="{A74828EC-4B73-4F05-B71A-3CA3C5440AA6}" srcOrd="2" destOrd="0" parTransId="{0BD9F65B-4FC2-4B1B-9917-2203439BD8B8}" sibTransId="{6E03EE39-FCE0-4B2E-8986-09321EA96671}"/>
    <dgm:cxn modelId="{72EB73D2-87F2-42CA-B4CC-01CED0871D7D}" type="presOf" srcId="{A7B1A9BB-B6AC-4931-BB99-F48911FA290D}" destId="{91710097-7314-43F6-B5C2-342CEB5CCA09}" srcOrd="1" destOrd="0" presId="urn:microsoft.com/office/officeart/2005/8/layout/list1"/>
    <dgm:cxn modelId="{DC7C06B0-03C9-439F-9010-250919C885F3}" type="presOf" srcId="{A74828EC-4B73-4F05-B71A-3CA3C5440AA6}" destId="{D65862C6-C815-47F0-881C-E7295BB486F4}" srcOrd="1" destOrd="0" presId="urn:microsoft.com/office/officeart/2005/8/layout/list1"/>
    <dgm:cxn modelId="{64BF5D55-E9A9-40A2-AFD0-7497E4FBA958}" type="presOf" srcId="{3AAB1093-556B-4928-8BBF-8CB98C139C94}" destId="{63B45AE7-6CF2-48AC-B14E-FBAAAC116060}" srcOrd="1" destOrd="0" presId="urn:microsoft.com/office/officeart/2005/8/layout/list1"/>
    <dgm:cxn modelId="{272D4772-B4AA-4E47-9EE1-F82C929B85F6}" type="presOf" srcId="{878C6760-8BBC-4F54-A3BE-6B614424C41E}" destId="{E9817F65-17D6-4B9D-99C2-DB81DD815325}" srcOrd="1" destOrd="0" presId="urn:microsoft.com/office/officeart/2005/8/layout/list1"/>
    <dgm:cxn modelId="{A2179F64-88E1-4CCC-92F7-08BEA3F862B6}" srcId="{F9E1BEB2-C5D5-4C65-AA41-EE8540D82438}" destId="{3AAB1093-556B-4928-8BBF-8CB98C139C94}" srcOrd="0" destOrd="0" parTransId="{146CD21D-D04C-48A9-A0B8-F4F1AC1C5C3D}" sibTransId="{E03A47B1-549D-4727-BA2B-360A134B4504}"/>
    <dgm:cxn modelId="{0E0CFDE4-4D31-4B42-B848-314905E123C6}" type="presOf" srcId="{A098ED6D-EFF1-46F5-A3EB-8C965F1A20BF}" destId="{253E3C3D-4AFA-4B30-886F-F46A68EE86DC}" srcOrd="1" destOrd="0" presId="urn:microsoft.com/office/officeart/2005/8/layout/list1"/>
    <dgm:cxn modelId="{0D4C2D07-B8EE-430E-AD22-120541A7F7DA}" srcId="{F9E1BEB2-C5D5-4C65-AA41-EE8540D82438}" destId="{878C6760-8BBC-4F54-A3BE-6B614424C41E}" srcOrd="5" destOrd="0" parTransId="{53AD9B1E-0B8F-43C1-A007-DEB14F7CC415}" sibTransId="{5C375F69-07E8-47F9-900E-CC23281E168A}"/>
    <dgm:cxn modelId="{707E2C7F-2C3C-454C-A9BD-045965FA1AF5}" type="presOf" srcId="{B7EFEE9E-6D9D-48C3-93F4-17CC3F35342F}" destId="{6708C4F9-1722-4ADE-A14E-E1B4EC0B9DF4}" srcOrd="1" destOrd="0" presId="urn:microsoft.com/office/officeart/2005/8/layout/list1"/>
    <dgm:cxn modelId="{2E9C2F5D-6FB3-45AF-A892-B7D53142F2B3}" type="presOf" srcId="{138CFA76-F931-49DE-9864-10E29EAAF91F}" destId="{D062A279-D4EA-42C7-A9D3-748E977A7345}" srcOrd="1" destOrd="0" presId="urn:microsoft.com/office/officeart/2005/8/layout/list1"/>
    <dgm:cxn modelId="{029E2CD4-5EAA-40A6-9D5C-AF2D77486C00}" srcId="{F9E1BEB2-C5D5-4C65-AA41-EE8540D82438}" destId="{A91790B1-9412-4E19-AF43-2E2EDD7529D4}" srcOrd="4" destOrd="0" parTransId="{38D92E7A-21A6-4BFF-948E-E510B4DACD78}" sibTransId="{70B304E9-8E28-4033-B659-A5E1D96C5AD8}"/>
    <dgm:cxn modelId="{7C90771F-F19D-410E-8E47-69549FFC0E79}" type="presOf" srcId="{9EBF9423-D168-4652-9E52-876F97C53F39}" destId="{DD09EC78-9846-4AAE-9380-59FFFD14B9EA}" srcOrd="1" destOrd="0" presId="urn:microsoft.com/office/officeart/2005/8/layout/list1"/>
    <dgm:cxn modelId="{91790E6C-D924-4AEF-B274-0657D6529932}" srcId="{F9E1BEB2-C5D5-4C65-AA41-EE8540D82438}" destId="{B7EFEE9E-6D9D-48C3-93F4-17CC3F35342F}" srcOrd="6" destOrd="0" parTransId="{82E857AC-1AC3-45C0-B477-B49D034799E8}" sibTransId="{23B2D4C5-2EA2-4ADD-94FA-D2375CA12C7D}"/>
    <dgm:cxn modelId="{E06DC83B-B6B2-46D3-A04F-1B1892C25A31}" srcId="{F9E1BEB2-C5D5-4C65-AA41-EE8540D82438}" destId="{A098ED6D-EFF1-46F5-A3EB-8C965F1A20BF}" srcOrd="3" destOrd="0" parTransId="{F5AFA1A5-4CDE-4334-A228-AFE9804644BE}" sibTransId="{C7597B17-83CC-4D7C-BD6C-8B6868A24333}"/>
    <dgm:cxn modelId="{6FBE66D3-95A1-4068-B45C-E94CB0CE86E6}" type="presOf" srcId="{A74828EC-4B73-4F05-B71A-3CA3C5440AA6}" destId="{0B37C5E5-7FA0-4BE9-AA3C-A01AC060A1B9}" srcOrd="0" destOrd="0" presId="urn:microsoft.com/office/officeart/2005/8/layout/list1"/>
    <dgm:cxn modelId="{DB2FAAB3-814B-4F9A-BB64-A02929466E3C}" type="presOf" srcId="{A7B1A9BB-B6AC-4931-BB99-F48911FA290D}" destId="{F07916A4-3D3F-41AD-8950-C4FFB9B059A1}" srcOrd="0" destOrd="0" presId="urn:microsoft.com/office/officeart/2005/8/layout/list1"/>
    <dgm:cxn modelId="{BC9C1F5C-4ED4-4A90-AB82-B1DEF6156182}" type="presOf" srcId="{B7EFEE9E-6D9D-48C3-93F4-17CC3F35342F}" destId="{3CCA75C1-CFDC-4ABC-A098-2DC355E9FA18}" srcOrd="0" destOrd="0" presId="urn:microsoft.com/office/officeart/2005/8/layout/list1"/>
    <dgm:cxn modelId="{39D9FA7A-7A10-4D09-880D-310BB0B67843}" type="presOf" srcId="{138CFA76-F931-49DE-9864-10E29EAAF91F}" destId="{36B5D154-56E9-41F4-B948-04883928668D}" srcOrd="0" destOrd="0" presId="urn:microsoft.com/office/officeart/2005/8/layout/list1"/>
    <dgm:cxn modelId="{6FA447FA-9793-482C-862E-53F4D1572838}" srcId="{F9E1BEB2-C5D5-4C65-AA41-EE8540D82438}" destId="{A7B1A9BB-B6AC-4931-BB99-F48911FA290D}" srcOrd="1" destOrd="0" parTransId="{98B7F67E-3B82-4409-BBDD-4954244BDB3E}" sibTransId="{DA5CFCD6-F7CD-4D39-9B7B-BE04335A1F89}"/>
    <dgm:cxn modelId="{45301506-754A-4C4F-A227-351C089FBCD1}" type="presOf" srcId="{878C6760-8BBC-4F54-A3BE-6B614424C41E}" destId="{D4229CBC-F11D-472C-96C9-AEED452AB4C7}" srcOrd="0" destOrd="0" presId="urn:microsoft.com/office/officeart/2005/8/layout/list1"/>
    <dgm:cxn modelId="{B282BEC9-8110-4CDB-8790-4947E81CF379}" type="presParOf" srcId="{82FBB4AD-AAD3-404D-8438-BCDEFAF9BFBC}" destId="{595E3218-C840-44F0-AC4B-9BBCB6659D41}" srcOrd="0" destOrd="0" presId="urn:microsoft.com/office/officeart/2005/8/layout/list1"/>
    <dgm:cxn modelId="{66B2C642-1C8C-46B9-8E68-980F60D29F54}" type="presParOf" srcId="{595E3218-C840-44F0-AC4B-9BBCB6659D41}" destId="{4FFE1A7B-2409-40BB-9E45-3E2FD6C83639}" srcOrd="0" destOrd="0" presId="urn:microsoft.com/office/officeart/2005/8/layout/list1"/>
    <dgm:cxn modelId="{54E65734-086C-4424-BB70-836067D0A53A}" type="presParOf" srcId="{595E3218-C840-44F0-AC4B-9BBCB6659D41}" destId="{63B45AE7-6CF2-48AC-B14E-FBAAAC116060}" srcOrd="1" destOrd="0" presId="urn:microsoft.com/office/officeart/2005/8/layout/list1"/>
    <dgm:cxn modelId="{FFCB06B5-8390-4D17-B2EB-53A88924B7D2}" type="presParOf" srcId="{82FBB4AD-AAD3-404D-8438-BCDEFAF9BFBC}" destId="{B85476AC-6BBC-4ABC-A5E9-99575478C7FB}" srcOrd="1" destOrd="0" presId="urn:microsoft.com/office/officeart/2005/8/layout/list1"/>
    <dgm:cxn modelId="{6C970A67-B696-4B7E-B1A8-F7F286F17120}" type="presParOf" srcId="{82FBB4AD-AAD3-404D-8438-BCDEFAF9BFBC}" destId="{B572EB28-58DD-4046-8AAE-8CD45E87D47B}" srcOrd="2" destOrd="0" presId="urn:microsoft.com/office/officeart/2005/8/layout/list1"/>
    <dgm:cxn modelId="{0B88F7B7-9ED8-4C1E-94D2-0E99A762931E}" type="presParOf" srcId="{82FBB4AD-AAD3-404D-8438-BCDEFAF9BFBC}" destId="{526DC9F2-22E8-4DFD-89E4-FBA22A2CAB7D}" srcOrd="3" destOrd="0" presId="urn:microsoft.com/office/officeart/2005/8/layout/list1"/>
    <dgm:cxn modelId="{D1857A4F-63C7-4B06-B84B-BB375A464E26}" type="presParOf" srcId="{82FBB4AD-AAD3-404D-8438-BCDEFAF9BFBC}" destId="{8092ECF7-6B37-4946-9F1E-ADC5CC0E6D21}" srcOrd="4" destOrd="0" presId="urn:microsoft.com/office/officeart/2005/8/layout/list1"/>
    <dgm:cxn modelId="{E3FD827C-BAB0-46FC-BB1A-FCEC634B9FF3}" type="presParOf" srcId="{8092ECF7-6B37-4946-9F1E-ADC5CC0E6D21}" destId="{F07916A4-3D3F-41AD-8950-C4FFB9B059A1}" srcOrd="0" destOrd="0" presId="urn:microsoft.com/office/officeart/2005/8/layout/list1"/>
    <dgm:cxn modelId="{B1F4BF06-0EC8-42D7-8FE3-6B419B375EDE}" type="presParOf" srcId="{8092ECF7-6B37-4946-9F1E-ADC5CC0E6D21}" destId="{91710097-7314-43F6-B5C2-342CEB5CCA09}" srcOrd="1" destOrd="0" presId="urn:microsoft.com/office/officeart/2005/8/layout/list1"/>
    <dgm:cxn modelId="{F9495AB7-6A30-4FC8-A51F-28A362473D42}" type="presParOf" srcId="{82FBB4AD-AAD3-404D-8438-BCDEFAF9BFBC}" destId="{BDDAE3DD-139D-42CA-9663-422A0BA3CC4B}" srcOrd="5" destOrd="0" presId="urn:microsoft.com/office/officeart/2005/8/layout/list1"/>
    <dgm:cxn modelId="{F32F73F6-36F3-4966-A2A0-8EFC1BEDC4F4}" type="presParOf" srcId="{82FBB4AD-AAD3-404D-8438-BCDEFAF9BFBC}" destId="{E2B10426-94BE-4400-A954-83A10227AC34}" srcOrd="6" destOrd="0" presId="urn:microsoft.com/office/officeart/2005/8/layout/list1"/>
    <dgm:cxn modelId="{3912F5D8-24BB-44D8-AA6C-51201A5B152F}" type="presParOf" srcId="{82FBB4AD-AAD3-404D-8438-BCDEFAF9BFBC}" destId="{FCEFD59F-6846-4BDA-BDAA-1E35ACFF6300}" srcOrd="7" destOrd="0" presId="urn:microsoft.com/office/officeart/2005/8/layout/list1"/>
    <dgm:cxn modelId="{8143EDF0-EDDE-44DC-9048-6403E9ED7998}" type="presParOf" srcId="{82FBB4AD-AAD3-404D-8438-BCDEFAF9BFBC}" destId="{5B28D22D-65BA-45BA-83D9-4B4238872472}" srcOrd="8" destOrd="0" presId="urn:microsoft.com/office/officeart/2005/8/layout/list1"/>
    <dgm:cxn modelId="{BD2AB31D-DAB8-4042-AB5A-2EB9C0AF5405}" type="presParOf" srcId="{5B28D22D-65BA-45BA-83D9-4B4238872472}" destId="{0B37C5E5-7FA0-4BE9-AA3C-A01AC060A1B9}" srcOrd="0" destOrd="0" presId="urn:microsoft.com/office/officeart/2005/8/layout/list1"/>
    <dgm:cxn modelId="{F38555C5-14C5-48F8-9D9F-8F5D14F0C389}" type="presParOf" srcId="{5B28D22D-65BA-45BA-83D9-4B4238872472}" destId="{D65862C6-C815-47F0-881C-E7295BB486F4}" srcOrd="1" destOrd="0" presId="urn:microsoft.com/office/officeart/2005/8/layout/list1"/>
    <dgm:cxn modelId="{439615F4-EB36-40C0-8459-626279A9404A}" type="presParOf" srcId="{82FBB4AD-AAD3-404D-8438-BCDEFAF9BFBC}" destId="{E5E26E30-F20C-49F6-B4C1-59BB9C37D98F}" srcOrd="9" destOrd="0" presId="urn:microsoft.com/office/officeart/2005/8/layout/list1"/>
    <dgm:cxn modelId="{00C96763-9229-482F-9DC5-81D31017F28B}" type="presParOf" srcId="{82FBB4AD-AAD3-404D-8438-BCDEFAF9BFBC}" destId="{BA426B20-6439-467D-B455-53AA9ABA7193}" srcOrd="10" destOrd="0" presId="urn:microsoft.com/office/officeart/2005/8/layout/list1"/>
    <dgm:cxn modelId="{BFD7C7B0-5DDB-475D-911B-6DF45C3B8B55}" type="presParOf" srcId="{82FBB4AD-AAD3-404D-8438-BCDEFAF9BFBC}" destId="{1E267CAE-FE0C-47D2-9FDB-7A9BA6CE85AF}" srcOrd="11" destOrd="0" presId="urn:microsoft.com/office/officeart/2005/8/layout/list1"/>
    <dgm:cxn modelId="{34924ACE-AAB5-40D2-B52D-609DB29FFD6B}" type="presParOf" srcId="{82FBB4AD-AAD3-404D-8438-BCDEFAF9BFBC}" destId="{0650116B-0AF2-4A73-A540-86503781D1D2}" srcOrd="12" destOrd="0" presId="urn:microsoft.com/office/officeart/2005/8/layout/list1"/>
    <dgm:cxn modelId="{A621DE97-1C88-4BD2-A48A-A9534168131F}" type="presParOf" srcId="{0650116B-0AF2-4A73-A540-86503781D1D2}" destId="{421A94D8-47C3-4FD4-9841-48D08437744F}" srcOrd="0" destOrd="0" presId="urn:microsoft.com/office/officeart/2005/8/layout/list1"/>
    <dgm:cxn modelId="{3370B3B7-AACD-4CD5-8762-29D913E50A00}" type="presParOf" srcId="{0650116B-0AF2-4A73-A540-86503781D1D2}" destId="{253E3C3D-4AFA-4B30-886F-F46A68EE86DC}" srcOrd="1" destOrd="0" presId="urn:microsoft.com/office/officeart/2005/8/layout/list1"/>
    <dgm:cxn modelId="{4E2F7DF8-7481-4D4C-9EC3-0D9C9238AFA5}" type="presParOf" srcId="{82FBB4AD-AAD3-404D-8438-BCDEFAF9BFBC}" destId="{BCA819C6-0D13-416F-B2DF-291408EAF7FF}" srcOrd="13" destOrd="0" presId="urn:microsoft.com/office/officeart/2005/8/layout/list1"/>
    <dgm:cxn modelId="{70323A5E-3CFA-4A07-9579-44E9CF77E0CD}" type="presParOf" srcId="{82FBB4AD-AAD3-404D-8438-BCDEFAF9BFBC}" destId="{93DBD68C-272E-44A6-931F-ABDEF245D170}" srcOrd="14" destOrd="0" presId="urn:microsoft.com/office/officeart/2005/8/layout/list1"/>
    <dgm:cxn modelId="{4C372795-F48F-4F58-87A0-85958057BD75}" type="presParOf" srcId="{82FBB4AD-AAD3-404D-8438-BCDEFAF9BFBC}" destId="{1AF07043-948D-47E6-BC4A-84B4889FD4E1}" srcOrd="15" destOrd="0" presId="urn:microsoft.com/office/officeart/2005/8/layout/list1"/>
    <dgm:cxn modelId="{A6B7964E-E4DA-4084-AEE9-E7658F0EF28F}" type="presParOf" srcId="{82FBB4AD-AAD3-404D-8438-BCDEFAF9BFBC}" destId="{B38D2193-B002-41BB-B9BE-E698A9991EA8}" srcOrd="16" destOrd="0" presId="urn:microsoft.com/office/officeart/2005/8/layout/list1"/>
    <dgm:cxn modelId="{F706B70A-8648-4603-BCF9-16C2D4191B4D}" type="presParOf" srcId="{B38D2193-B002-41BB-B9BE-E698A9991EA8}" destId="{4B58774C-21D1-4D58-B727-27FAE390890B}" srcOrd="0" destOrd="0" presId="urn:microsoft.com/office/officeart/2005/8/layout/list1"/>
    <dgm:cxn modelId="{C7E4169F-6162-4705-A9FB-07214FFDACA5}" type="presParOf" srcId="{B38D2193-B002-41BB-B9BE-E698A9991EA8}" destId="{524234D1-84E7-49E3-9017-06AAACD502B2}" srcOrd="1" destOrd="0" presId="urn:microsoft.com/office/officeart/2005/8/layout/list1"/>
    <dgm:cxn modelId="{533D9B44-0DC0-4261-8F3B-6C795A7F6AAA}" type="presParOf" srcId="{82FBB4AD-AAD3-404D-8438-BCDEFAF9BFBC}" destId="{9B7D544A-6532-4ABB-82C0-A9F9FDDD3924}" srcOrd="17" destOrd="0" presId="urn:microsoft.com/office/officeart/2005/8/layout/list1"/>
    <dgm:cxn modelId="{5B7C9BDD-4671-463F-9748-3D65F7B9D659}" type="presParOf" srcId="{82FBB4AD-AAD3-404D-8438-BCDEFAF9BFBC}" destId="{A0930954-EFAD-4F00-98BD-4A3154C560D9}" srcOrd="18" destOrd="0" presId="urn:microsoft.com/office/officeart/2005/8/layout/list1"/>
    <dgm:cxn modelId="{DEFECC7B-2597-4774-AFBD-B96B045E886C}" type="presParOf" srcId="{82FBB4AD-AAD3-404D-8438-BCDEFAF9BFBC}" destId="{BF10C527-09FA-4C6A-B032-084F27D80962}" srcOrd="19" destOrd="0" presId="urn:microsoft.com/office/officeart/2005/8/layout/list1"/>
    <dgm:cxn modelId="{1DDB689B-E79D-42F9-AC6E-DDDB7D9842AA}" type="presParOf" srcId="{82FBB4AD-AAD3-404D-8438-BCDEFAF9BFBC}" destId="{B15CCB5A-4A34-46AE-8147-950C6B998721}" srcOrd="20" destOrd="0" presId="urn:microsoft.com/office/officeart/2005/8/layout/list1"/>
    <dgm:cxn modelId="{84840E55-C042-48E5-B0D6-4C0A76EC4EC0}" type="presParOf" srcId="{B15CCB5A-4A34-46AE-8147-950C6B998721}" destId="{D4229CBC-F11D-472C-96C9-AEED452AB4C7}" srcOrd="0" destOrd="0" presId="urn:microsoft.com/office/officeart/2005/8/layout/list1"/>
    <dgm:cxn modelId="{4C39D411-9ED9-4309-AF30-53A64EBFC613}" type="presParOf" srcId="{B15CCB5A-4A34-46AE-8147-950C6B998721}" destId="{E9817F65-17D6-4B9D-99C2-DB81DD815325}" srcOrd="1" destOrd="0" presId="urn:microsoft.com/office/officeart/2005/8/layout/list1"/>
    <dgm:cxn modelId="{0D6A1998-D26D-4101-88F1-160DDF7D6ED3}" type="presParOf" srcId="{82FBB4AD-AAD3-404D-8438-BCDEFAF9BFBC}" destId="{59CF67BB-2678-4024-BCF8-4C3F486FA0E5}" srcOrd="21" destOrd="0" presId="urn:microsoft.com/office/officeart/2005/8/layout/list1"/>
    <dgm:cxn modelId="{2CB0A905-A42B-4755-BE5E-8A1E091DC6BF}" type="presParOf" srcId="{82FBB4AD-AAD3-404D-8438-BCDEFAF9BFBC}" destId="{E147B237-C22A-43B2-B53B-EBB7E6778F71}" srcOrd="22" destOrd="0" presId="urn:microsoft.com/office/officeart/2005/8/layout/list1"/>
    <dgm:cxn modelId="{CFA56A66-E282-48DB-9D51-15E9198E2713}" type="presParOf" srcId="{82FBB4AD-AAD3-404D-8438-BCDEFAF9BFBC}" destId="{1E92873E-712E-4E2B-BA61-09F47725DFAC}" srcOrd="23" destOrd="0" presId="urn:microsoft.com/office/officeart/2005/8/layout/list1"/>
    <dgm:cxn modelId="{85DF4859-C52A-4F6E-B372-B88C541FBC50}" type="presParOf" srcId="{82FBB4AD-AAD3-404D-8438-BCDEFAF9BFBC}" destId="{C129BA2C-6F12-4D50-BE41-51720324B8C3}" srcOrd="24" destOrd="0" presId="urn:microsoft.com/office/officeart/2005/8/layout/list1"/>
    <dgm:cxn modelId="{9C8AC9FA-8710-4106-B15D-EC78F9EE85F5}" type="presParOf" srcId="{C129BA2C-6F12-4D50-BE41-51720324B8C3}" destId="{3CCA75C1-CFDC-4ABC-A098-2DC355E9FA18}" srcOrd="0" destOrd="0" presId="urn:microsoft.com/office/officeart/2005/8/layout/list1"/>
    <dgm:cxn modelId="{FBB1E8D4-88AB-4743-9206-41386A2A4D33}" type="presParOf" srcId="{C129BA2C-6F12-4D50-BE41-51720324B8C3}" destId="{6708C4F9-1722-4ADE-A14E-E1B4EC0B9DF4}" srcOrd="1" destOrd="0" presId="urn:microsoft.com/office/officeart/2005/8/layout/list1"/>
    <dgm:cxn modelId="{99F80DBD-527C-4912-AFE9-14F861A63554}" type="presParOf" srcId="{82FBB4AD-AAD3-404D-8438-BCDEFAF9BFBC}" destId="{7CF1688D-36FE-4150-8B7C-7963D45E3DF1}" srcOrd="25" destOrd="0" presId="urn:microsoft.com/office/officeart/2005/8/layout/list1"/>
    <dgm:cxn modelId="{1DDFF31C-FA62-4D59-A8E8-E462BB177AFA}" type="presParOf" srcId="{82FBB4AD-AAD3-404D-8438-BCDEFAF9BFBC}" destId="{BEDB095B-E7BB-4826-AA4D-499357E175DA}" srcOrd="26" destOrd="0" presId="urn:microsoft.com/office/officeart/2005/8/layout/list1"/>
    <dgm:cxn modelId="{D9E356F4-605E-408D-9051-7EC37C676117}" type="presParOf" srcId="{82FBB4AD-AAD3-404D-8438-BCDEFAF9BFBC}" destId="{6AD1CAC4-CFAD-4101-BF8E-13D9CCCA0DC1}" srcOrd="27" destOrd="0" presId="urn:microsoft.com/office/officeart/2005/8/layout/list1"/>
    <dgm:cxn modelId="{7AA392FC-76F9-483F-A399-701B112C36C6}" type="presParOf" srcId="{82FBB4AD-AAD3-404D-8438-BCDEFAF9BFBC}" destId="{E53B8D05-EAD5-464B-848E-9149364D8C4D}" srcOrd="28" destOrd="0" presId="urn:microsoft.com/office/officeart/2005/8/layout/list1"/>
    <dgm:cxn modelId="{A42305AE-52C8-484B-A26B-C7FF2CDF7AB1}" type="presParOf" srcId="{E53B8D05-EAD5-464B-848E-9149364D8C4D}" destId="{36B5D154-56E9-41F4-B948-04883928668D}" srcOrd="0" destOrd="0" presId="urn:microsoft.com/office/officeart/2005/8/layout/list1"/>
    <dgm:cxn modelId="{1F36AC6E-825C-4453-AB11-8114BE7A8AF5}" type="presParOf" srcId="{E53B8D05-EAD5-464B-848E-9149364D8C4D}" destId="{D062A279-D4EA-42C7-A9D3-748E977A7345}" srcOrd="1" destOrd="0" presId="urn:microsoft.com/office/officeart/2005/8/layout/list1"/>
    <dgm:cxn modelId="{9BB2162A-A3E7-4BB4-80FE-9BE508B216D3}" type="presParOf" srcId="{82FBB4AD-AAD3-404D-8438-BCDEFAF9BFBC}" destId="{B2177F83-242D-4194-94A0-946FAD221276}" srcOrd="29" destOrd="0" presId="urn:microsoft.com/office/officeart/2005/8/layout/list1"/>
    <dgm:cxn modelId="{00EABFCC-0C09-4D02-8128-40A43997114D}" type="presParOf" srcId="{82FBB4AD-AAD3-404D-8438-BCDEFAF9BFBC}" destId="{55001ED9-997E-4AE4-A965-1AC7FB2ED50F}" srcOrd="30" destOrd="0" presId="urn:microsoft.com/office/officeart/2005/8/layout/list1"/>
    <dgm:cxn modelId="{54F5F2AF-6615-4F25-A1FB-826F9C5C2161}" type="presParOf" srcId="{82FBB4AD-AAD3-404D-8438-BCDEFAF9BFBC}" destId="{46CBBC4C-5859-4F66-8CFD-EEE08F41F9FA}" srcOrd="31" destOrd="0" presId="urn:microsoft.com/office/officeart/2005/8/layout/list1"/>
    <dgm:cxn modelId="{C1B496BD-FDB3-4A25-B560-E6AE901E79EA}" type="presParOf" srcId="{82FBB4AD-AAD3-404D-8438-BCDEFAF9BFBC}" destId="{2EED5D6A-EA29-4965-8F37-4C9E3950AF38}" srcOrd="32" destOrd="0" presId="urn:microsoft.com/office/officeart/2005/8/layout/list1"/>
    <dgm:cxn modelId="{FF55C99E-27A1-4AA0-8202-0BB102E40B86}" type="presParOf" srcId="{2EED5D6A-EA29-4965-8F37-4C9E3950AF38}" destId="{9B84EA96-62C6-4F1D-A62C-37A37A23EDD6}" srcOrd="0" destOrd="0" presId="urn:microsoft.com/office/officeart/2005/8/layout/list1"/>
    <dgm:cxn modelId="{ED9D1C8C-5BBF-42E5-8D18-E83ECCFD9C0A}" type="presParOf" srcId="{2EED5D6A-EA29-4965-8F37-4C9E3950AF38}" destId="{DD09EC78-9846-4AAE-9380-59FFFD14B9EA}" srcOrd="1" destOrd="0" presId="urn:microsoft.com/office/officeart/2005/8/layout/list1"/>
    <dgm:cxn modelId="{F46968A6-5411-4C9F-B2B2-EB8CE9C3C9B4}" type="presParOf" srcId="{82FBB4AD-AAD3-404D-8438-BCDEFAF9BFBC}" destId="{3610370A-344F-4BAC-9352-1C6A83E61555}" srcOrd="33" destOrd="0" presId="urn:microsoft.com/office/officeart/2005/8/layout/list1"/>
    <dgm:cxn modelId="{B58D647C-533B-4588-B11F-EE085B1B1FAC}" type="presParOf" srcId="{82FBB4AD-AAD3-404D-8438-BCDEFAF9BFBC}" destId="{2271A12C-C431-48D3-AE63-7A7446919DD6}" srcOrd="3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5B75EAA-EA84-4D0C-81C5-F5AD88C550D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C6EED00-A5B6-4CDA-91C7-48AC6928D54C}">
      <dgm:prSet phldrT="[Текст]"/>
      <dgm:spPr/>
      <dgm:t>
        <a:bodyPr/>
        <a:lstStyle/>
        <a:p>
          <a:r>
            <a:rPr lang="ru-RU" dirty="0" smtClean="0"/>
            <a:t>МЕТОДЫ</a:t>
          </a:r>
          <a:endParaRPr lang="ru-RU" dirty="0"/>
        </a:p>
      </dgm:t>
    </dgm:pt>
    <dgm:pt modelId="{D6FF05AA-AA5E-4B46-8A2E-271A8D619AF4}" type="parTrans" cxnId="{3AAD882B-544B-4DCB-978F-E2268E09C47F}">
      <dgm:prSet/>
      <dgm:spPr/>
      <dgm:t>
        <a:bodyPr/>
        <a:lstStyle/>
        <a:p>
          <a:endParaRPr lang="ru-RU"/>
        </a:p>
      </dgm:t>
    </dgm:pt>
    <dgm:pt modelId="{F891516B-E093-4BEC-B75D-D7E2B77303DB}" type="sibTrans" cxnId="{3AAD882B-544B-4DCB-978F-E2268E09C47F}">
      <dgm:prSet/>
      <dgm:spPr/>
      <dgm:t>
        <a:bodyPr/>
        <a:lstStyle/>
        <a:p>
          <a:endParaRPr lang="ru-RU"/>
        </a:p>
      </dgm:t>
    </dgm:pt>
    <dgm:pt modelId="{7899AB07-4F0E-4837-869B-686EC252D3CD}">
      <dgm:prSet phldrT="[Текст]"/>
      <dgm:spPr/>
      <dgm:t>
        <a:bodyPr/>
        <a:lstStyle/>
        <a:p>
          <a:r>
            <a:rPr lang="ru-RU" dirty="0" smtClean="0"/>
            <a:t>ИНСТРУМЕНТЫ ОБУЧЕНИЯ</a:t>
          </a:r>
          <a:endParaRPr lang="ru-RU" dirty="0"/>
        </a:p>
      </dgm:t>
    </dgm:pt>
    <dgm:pt modelId="{4784DE43-1057-4798-937F-4879D19E0FF5}" type="parTrans" cxnId="{F5C9D337-B38F-41E0-8DD2-6136F3C6990D}">
      <dgm:prSet/>
      <dgm:spPr/>
      <dgm:t>
        <a:bodyPr/>
        <a:lstStyle/>
        <a:p>
          <a:endParaRPr lang="ru-RU"/>
        </a:p>
      </dgm:t>
    </dgm:pt>
    <dgm:pt modelId="{6E60B41B-C93A-4895-AE10-5F565E20F4BC}" type="sibTrans" cxnId="{F5C9D337-B38F-41E0-8DD2-6136F3C6990D}">
      <dgm:prSet/>
      <dgm:spPr/>
      <dgm:t>
        <a:bodyPr/>
        <a:lstStyle/>
        <a:p>
          <a:endParaRPr lang="ru-RU"/>
        </a:p>
      </dgm:t>
    </dgm:pt>
    <dgm:pt modelId="{AB5B3F7C-DDD2-4C93-9699-DAB9D39647C1}">
      <dgm:prSet phldrT="[Текст]"/>
      <dgm:spPr/>
      <dgm:t>
        <a:bodyPr/>
        <a:lstStyle/>
        <a:p>
          <a:r>
            <a:rPr lang="ru-RU" dirty="0" smtClean="0"/>
            <a:t>СИСТЕМЫ</a:t>
          </a:r>
          <a:endParaRPr lang="ru-RU" dirty="0"/>
        </a:p>
      </dgm:t>
    </dgm:pt>
    <dgm:pt modelId="{13F26CEB-A743-47E9-BDEC-CE08708930CC}" type="parTrans" cxnId="{AE56A244-6904-4813-8C28-72E4E1C4FD94}">
      <dgm:prSet/>
      <dgm:spPr/>
      <dgm:t>
        <a:bodyPr/>
        <a:lstStyle/>
        <a:p>
          <a:endParaRPr lang="ru-RU"/>
        </a:p>
      </dgm:t>
    </dgm:pt>
    <dgm:pt modelId="{64BF8983-02AB-4ED3-BAF4-327B8A9DF9BC}" type="sibTrans" cxnId="{AE56A244-6904-4813-8C28-72E4E1C4FD94}">
      <dgm:prSet/>
      <dgm:spPr/>
      <dgm:t>
        <a:bodyPr/>
        <a:lstStyle/>
        <a:p>
          <a:endParaRPr lang="ru-RU"/>
        </a:p>
      </dgm:t>
    </dgm:pt>
    <dgm:pt modelId="{13AC59EF-97FE-4587-B083-293765B0D7FA}" type="pres">
      <dgm:prSet presAssocID="{75B75EAA-EA84-4D0C-81C5-F5AD88C550D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652B5A2-C670-4C38-8F1F-9096B331CFE4}" type="pres">
      <dgm:prSet presAssocID="{4C6EED00-A5B6-4CDA-91C7-48AC6928D54C}" presName="parentLin" presStyleCnt="0"/>
      <dgm:spPr/>
    </dgm:pt>
    <dgm:pt modelId="{5F25B551-08FE-4ADD-9A7B-2DDB377168FE}" type="pres">
      <dgm:prSet presAssocID="{4C6EED00-A5B6-4CDA-91C7-48AC6928D54C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FA6F3C93-445A-4C8A-BF4F-0236426CED0F}" type="pres">
      <dgm:prSet presAssocID="{4C6EED00-A5B6-4CDA-91C7-48AC6928D54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E57799-7803-45B1-9191-C0882B9962EA}" type="pres">
      <dgm:prSet presAssocID="{4C6EED00-A5B6-4CDA-91C7-48AC6928D54C}" presName="negativeSpace" presStyleCnt="0"/>
      <dgm:spPr/>
    </dgm:pt>
    <dgm:pt modelId="{C5607D72-FF22-4FC9-9768-44C364375279}" type="pres">
      <dgm:prSet presAssocID="{4C6EED00-A5B6-4CDA-91C7-48AC6928D54C}" presName="childText" presStyleLbl="conFgAcc1" presStyleIdx="0" presStyleCnt="3">
        <dgm:presLayoutVars>
          <dgm:bulletEnabled val="1"/>
        </dgm:presLayoutVars>
      </dgm:prSet>
      <dgm:spPr/>
    </dgm:pt>
    <dgm:pt modelId="{4B38CAEA-9AEE-4953-8E5A-85873AC32389}" type="pres">
      <dgm:prSet presAssocID="{F891516B-E093-4BEC-B75D-D7E2B77303DB}" presName="spaceBetweenRectangles" presStyleCnt="0"/>
      <dgm:spPr/>
    </dgm:pt>
    <dgm:pt modelId="{10DB808B-11AF-4CC9-A288-89A1E2199B65}" type="pres">
      <dgm:prSet presAssocID="{7899AB07-4F0E-4837-869B-686EC252D3CD}" presName="parentLin" presStyleCnt="0"/>
      <dgm:spPr/>
    </dgm:pt>
    <dgm:pt modelId="{C62FAEE9-1755-4332-B122-A0F2BCB953EA}" type="pres">
      <dgm:prSet presAssocID="{7899AB07-4F0E-4837-869B-686EC252D3CD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7C1AF33D-BB3B-47D0-AF6B-5716037C55AC}" type="pres">
      <dgm:prSet presAssocID="{7899AB07-4F0E-4837-869B-686EC252D3C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0AE0A6-1CDE-459B-BB0A-972F1C2206D5}" type="pres">
      <dgm:prSet presAssocID="{7899AB07-4F0E-4837-869B-686EC252D3CD}" presName="negativeSpace" presStyleCnt="0"/>
      <dgm:spPr/>
    </dgm:pt>
    <dgm:pt modelId="{3900B1DB-72AD-49D8-8A28-EEC0070A2E8A}" type="pres">
      <dgm:prSet presAssocID="{7899AB07-4F0E-4837-869B-686EC252D3CD}" presName="childText" presStyleLbl="conFgAcc1" presStyleIdx="1" presStyleCnt="3">
        <dgm:presLayoutVars>
          <dgm:bulletEnabled val="1"/>
        </dgm:presLayoutVars>
      </dgm:prSet>
      <dgm:spPr/>
    </dgm:pt>
    <dgm:pt modelId="{6D7A8C0B-2CC3-4D31-AFA0-CB3FBA9FC909}" type="pres">
      <dgm:prSet presAssocID="{6E60B41B-C93A-4895-AE10-5F565E20F4BC}" presName="spaceBetweenRectangles" presStyleCnt="0"/>
      <dgm:spPr/>
    </dgm:pt>
    <dgm:pt modelId="{7AC203D7-A5B2-48ED-AACF-C7F4A2ECA7A2}" type="pres">
      <dgm:prSet presAssocID="{AB5B3F7C-DDD2-4C93-9699-DAB9D39647C1}" presName="parentLin" presStyleCnt="0"/>
      <dgm:spPr/>
    </dgm:pt>
    <dgm:pt modelId="{6E0FF3F3-5B33-4C9C-B945-481236251B07}" type="pres">
      <dgm:prSet presAssocID="{AB5B3F7C-DDD2-4C93-9699-DAB9D39647C1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3A1F96F1-7F6E-4E65-A205-730749D1EF75}" type="pres">
      <dgm:prSet presAssocID="{AB5B3F7C-DDD2-4C93-9699-DAB9D39647C1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FCD7B2-12DD-4744-A8DE-02B4A79FEE37}" type="pres">
      <dgm:prSet presAssocID="{AB5B3F7C-DDD2-4C93-9699-DAB9D39647C1}" presName="negativeSpace" presStyleCnt="0"/>
      <dgm:spPr/>
    </dgm:pt>
    <dgm:pt modelId="{FFF4144B-4B06-49B4-B034-82A87EB6D12A}" type="pres">
      <dgm:prSet presAssocID="{AB5B3F7C-DDD2-4C93-9699-DAB9D39647C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3EDFDD0-55CD-4A69-986E-C6671B80B664}" type="presOf" srcId="{75B75EAA-EA84-4D0C-81C5-F5AD88C550DB}" destId="{13AC59EF-97FE-4587-B083-293765B0D7FA}" srcOrd="0" destOrd="0" presId="urn:microsoft.com/office/officeart/2005/8/layout/list1"/>
    <dgm:cxn modelId="{5E0D6834-1A69-43E6-BD2D-23D2C8D5FA8F}" type="presOf" srcId="{4C6EED00-A5B6-4CDA-91C7-48AC6928D54C}" destId="{5F25B551-08FE-4ADD-9A7B-2DDB377168FE}" srcOrd="0" destOrd="0" presId="urn:microsoft.com/office/officeart/2005/8/layout/list1"/>
    <dgm:cxn modelId="{6ECD14E2-F89D-49C6-B3A4-C70A36DDBCF3}" type="presOf" srcId="{AB5B3F7C-DDD2-4C93-9699-DAB9D39647C1}" destId="{6E0FF3F3-5B33-4C9C-B945-481236251B07}" srcOrd="0" destOrd="0" presId="urn:microsoft.com/office/officeart/2005/8/layout/list1"/>
    <dgm:cxn modelId="{1F9F82ED-BCB3-48F9-8265-85E08FB6CB00}" type="presOf" srcId="{7899AB07-4F0E-4837-869B-686EC252D3CD}" destId="{C62FAEE9-1755-4332-B122-A0F2BCB953EA}" srcOrd="0" destOrd="0" presId="urn:microsoft.com/office/officeart/2005/8/layout/list1"/>
    <dgm:cxn modelId="{5CC68E2B-A282-47D0-B72F-61C750DF38D3}" type="presOf" srcId="{AB5B3F7C-DDD2-4C93-9699-DAB9D39647C1}" destId="{3A1F96F1-7F6E-4E65-A205-730749D1EF75}" srcOrd="1" destOrd="0" presId="urn:microsoft.com/office/officeart/2005/8/layout/list1"/>
    <dgm:cxn modelId="{7C6EB7AD-08E2-4FB1-ACB7-1ADD64CE698A}" type="presOf" srcId="{7899AB07-4F0E-4837-869B-686EC252D3CD}" destId="{7C1AF33D-BB3B-47D0-AF6B-5716037C55AC}" srcOrd="1" destOrd="0" presId="urn:microsoft.com/office/officeart/2005/8/layout/list1"/>
    <dgm:cxn modelId="{F5C9D337-B38F-41E0-8DD2-6136F3C6990D}" srcId="{75B75EAA-EA84-4D0C-81C5-F5AD88C550DB}" destId="{7899AB07-4F0E-4837-869B-686EC252D3CD}" srcOrd="1" destOrd="0" parTransId="{4784DE43-1057-4798-937F-4879D19E0FF5}" sibTransId="{6E60B41B-C93A-4895-AE10-5F565E20F4BC}"/>
    <dgm:cxn modelId="{3AAD882B-544B-4DCB-978F-E2268E09C47F}" srcId="{75B75EAA-EA84-4D0C-81C5-F5AD88C550DB}" destId="{4C6EED00-A5B6-4CDA-91C7-48AC6928D54C}" srcOrd="0" destOrd="0" parTransId="{D6FF05AA-AA5E-4B46-8A2E-271A8D619AF4}" sibTransId="{F891516B-E093-4BEC-B75D-D7E2B77303DB}"/>
    <dgm:cxn modelId="{AE56A244-6904-4813-8C28-72E4E1C4FD94}" srcId="{75B75EAA-EA84-4D0C-81C5-F5AD88C550DB}" destId="{AB5B3F7C-DDD2-4C93-9699-DAB9D39647C1}" srcOrd="2" destOrd="0" parTransId="{13F26CEB-A743-47E9-BDEC-CE08708930CC}" sibTransId="{64BF8983-02AB-4ED3-BAF4-327B8A9DF9BC}"/>
    <dgm:cxn modelId="{4546108A-D531-4A17-B660-E480ECD9AA27}" type="presOf" srcId="{4C6EED00-A5B6-4CDA-91C7-48AC6928D54C}" destId="{FA6F3C93-445A-4C8A-BF4F-0236426CED0F}" srcOrd="1" destOrd="0" presId="urn:microsoft.com/office/officeart/2005/8/layout/list1"/>
    <dgm:cxn modelId="{24899078-0375-4842-AB0D-F891F2C11EAB}" type="presParOf" srcId="{13AC59EF-97FE-4587-B083-293765B0D7FA}" destId="{4652B5A2-C670-4C38-8F1F-9096B331CFE4}" srcOrd="0" destOrd="0" presId="urn:microsoft.com/office/officeart/2005/8/layout/list1"/>
    <dgm:cxn modelId="{2F8106F9-717F-46FC-854B-846E26728FB3}" type="presParOf" srcId="{4652B5A2-C670-4C38-8F1F-9096B331CFE4}" destId="{5F25B551-08FE-4ADD-9A7B-2DDB377168FE}" srcOrd="0" destOrd="0" presId="urn:microsoft.com/office/officeart/2005/8/layout/list1"/>
    <dgm:cxn modelId="{92160945-F6DD-404C-BE44-302F9190AA77}" type="presParOf" srcId="{4652B5A2-C670-4C38-8F1F-9096B331CFE4}" destId="{FA6F3C93-445A-4C8A-BF4F-0236426CED0F}" srcOrd="1" destOrd="0" presId="urn:microsoft.com/office/officeart/2005/8/layout/list1"/>
    <dgm:cxn modelId="{7668A429-B02E-4480-BBD5-F12C411F5195}" type="presParOf" srcId="{13AC59EF-97FE-4587-B083-293765B0D7FA}" destId="{2EE57799-7803-45B1-9191-C0882B9962EA}" srcOrd="1" destOrd="0" presId="urn:microsoft.com/office/officeart/2005/8/layout/list1"/>
    <dgm:cxn modelId="{697AD842-E50B-4324-82A2-7A565143D28A}" type="presParOf" srcId="{13AC59EF-97FE-4587-B083-293765B0D7FA}" destId="{C5607D72-FF22-4FC9-9768-44C364375279}" srcOrd="2" destOrd="0" presId="urn:microsoft.com/office/officeart/2005/8/layout/list1"/>
    <dgm:cxn modelId="{1B8DCA4D-6DB2-4EEC-B38F-EC82DCCA901C}" type="presParOf" srcId="{13AC59EF-97FE-4587-B083-293765B0D7FA}" destId="{4B38CAEA-9AEE-4953-8E5A-85873AC32389}" srcOrd="3" destOrd="0" presId="urn:microsoft.com/office/officeart/2005/8/layout/list1"/>
    <dgm:cxn modelId="{27D45280-2951-43BD-8EDE-9F8233E02B0C}" type="presParOf" srcId="{13AC59EF-97FE-4587-B083-293765B0D7FA}" destId="{10DB808B-11AF-4CC9-A288-89A1E2199B65}" srcOrd="4" destOrd="0" presId="urn:microsoft.com/office/officeart/2005/8/layout/list1"/>
    <dgm:cxn modelId="{726A4A27-2525-444C-A67E-63D51B5DB738}" type="presParOf" srcId="{10DB808B-11AF-4CC9-A288-89A1E2199B65}" destId="{C62FAEE9-1755-4332-B122-A0F2BCB953EA}" srcOrd="0" destOrd="0" presId="urn:microsoft.com/office/officeart/2005/8/layout/list1"/>
    <dgm:cxn modelId="{1EA40291-AC25-4A97-B414-6C77418A982B}" type="presParOf" srcId="{10DB808B-11AF-4CC9-A288-89A1E2199B65}" destId="{7C1AF33D-BB3B-47D0-AF6B-5716037C55AC}" srcOrd="1" destOrd="0" presId="urn:microsoft.com/office/officeart/2005/8/layout/list1"/>
    <dgm:cxn modelId="{E3A1ECAF-8B78-430D-95B7-7CC37159EA9C}" type="presParOf" srcId="{13AC59EF-97FE-4587-B083-293765B0D7FA}" destId="{310AE0A6-1CDE-459B-BB0A-972F1C2206D5}" srcOrd="5" destOrd="0" presId="urn:microsoft.com/office/officeart/2005/8/layout/list1"/>
    <dgm:cxn modelId="{72CFBFE1-2B84-4AF2-A7BA-84EEC2405B5C}" type="presParOf" srcId="{13AC59EF-97FE-4587-B083-293765B0D7FA}" destId="{3900B1DB-72AD-49D8-8A28-EEC0070A2E8A}" srcOrd="6" destOrd="0" presId="urn:microsoft.com/office/officeart/2005/8/layout/list1"/>
    <dgm:cxn modelId="{BB252D97-4F53-4D8D-AA09-68BB83751DC6}" type="presParOf" srcId="{13AC59EF-97FE-4587-B083-293765B0D7FA}" destId="{6D7A8C0B-2CC3-4D31-AFA0-CB3FBA9FC909}" srcOrd="7" destOrd="0" presId="urn:microsoft.com/office/officeart/2005/8/layout/list1"/>
    <dgm:cxn modelId="{36A40ED8-F9B3-45C7-9DAF-A5F341F251C5}" type="presParOf" srcId="{13AC59EF-97FE-4587-B083-293765B0D7FA}" destId="{7AC203D7-A5B2-48ED-AACF-C7F4A2ECA7A2}" srcOrd="8" destOrd="0" presId="urn:microsoft.com/office/officeart/2005/8/layout/list1"/>
    <dgm:cxn modelId="{996F3968-B040-4B9B-8DF1-8A024536233C}" type="presParOf" srcId="{7AC203D7-A5B2-48ED-AACF-C7F4A2ECA7A2}" destId="{6E0FF3F3-5B33-4C9C-B945-481236251B07}" srcOrd="0" destOrd="0" presId="urn:microsoft.com/office/officeart/2005/8/layout/list1"/>
    <dgm:cxn modelId="{AEAA9A9F-DBF5-43F6-9407-DCF94A4211C3}" type="presParOf" srcId="{7AC203D7-A5B2-48ED-AACF-C7F4A2ECA7A2}" destId="{3A1F96F1-7F6E-4E65-A205-730749D1EF75}" srcOrd="1" destOrd="0" presId="urn:microsoft.com/office/officeart/2005/8/layout/list1"/>
    <dgm:cxn modelId="{D1133220-21F0-450B-B708-0A48D20ABEDA}" type="presParOf" srcId="{13AC59EF-97FE-4587-B083-293765B0D7FA}" destId="{1BFCD7B2-12DD-4744-A8DE-02B4A79FEE37}" srcOrd="9" destOrd="0" presId="urn:microsoft.com/office/officeart/2005/8/layout/list1"/>
    <dgm:cxn modelId="{A3E89A31-B329-4C2B-B414-1D8995879A0B}" type="presParOf" srcId="{13AC59EF-97FE-4587-B083-293765B0D7FA}" destId="{FFF4144B-4B06-49B4-B034-82A87EB6D12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30A3BF1-A5E2-422E-A8F4-C46D5BD1322F}">
      <dsp:nvSpPr>
        <dsp:cNvPr id="0" name=""/>
        <dsp:cNvSpPr/>
      </dsp:nvSpPr>
      <dsp:spPr>
        <a:xfrm>
          <a:off x="570607" y="694"/>
          <a:ext cx="3375421" cy="20252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процесс</a:t>
          </a:r>
          <a:endParaRPr lang="ru-RU" sz="3000" kern="1200" dirty="0"/>
        </a:p>
      </dsp:txBody>
      <dsp:txXfrm>
        <a:off x="570607" y="694"/>
        <a:ext cx="3375421" cy="2025253"/>
      </dsp:txXfrm>
    </dsp:sp>
    <dsp:sp modelId="{5C75EFA5-7711-4AE4-90C7-BA7A066ED651}">
      <dsp:nvSpPr>
        <dsp:cNvPr id="0" name=""/>
        <dsp:cNvSpPr/>
      </dsp:nvSpPr>
      <dsp:spPr>
        <a:xfrm>
          <a:off x="4283571" y="694"/>
          <a:ext cx="3375421" cy="20252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дисциплина</a:t>
          </a:r>
          <a:endParaRPr lang="ru-RU" sz="3000" kern="1200" dirty="0"/>
        </a:p>
      </dsp:txBody>
      <dsp:txXfrm>
        <a:off x="4283571" y="694"/>
        <a:ext cx="3375421" cy="2025253"/>
      </dsp:txXfrm>
    </dsp:sp>
    <dsp:sp modelId="{C85709B0-93C0-41BA-8593-DCA3D6045E72}">
      <dsp:nvSpPr>
        <dsp:cNvPr id="0" name=""/>
        <dsp:cNvSpPr/>
      </dsp:nvSpPr>
      <dsp:spPr>
        <a:xfrm>
          <a:off x="570607" y="2363489"/>
          <a:ext cx="3375421" cy="20252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наука</a:t>
          </a:r>
          <a:endParaRPr lang="ru-RU" sz="3000" kern="1200" dirty="0"/>
        </a:p>
      </dsp:txBody>
      <dsp:txXfrm>
        <a:off x="570607" y="2363489"/>
        <a:ext cx="3375421" cy="2025253"/>
      </dsp:txXfrm>
    </dsp:sp>
    <dsp:sp modelId="{D5A3D43A-7ABE-4ACD-B3C5-1F51A42C43F8}">
      <dsp:nvSpPr>
        <dsp:cNvPr id="0" name=""/>
        <dsp:cNvSpPr/>
      </dsp:nvSpPr>
      <dsp:spPr>
        <a:xfrm>
          <a:off x="4283571" y="2363489"/>
          <a:ext cx="3375421" cy="20252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действительность</a:t>
          </a:r>
          <a:endParaRPr lang="ru-RU" sz="3000" kern="1200" dirty="0"/>
        </a:p>
      </dsp:txBody>
      <dsp:txXfrm>
        <a:off x="4283571" y="2363489"/>
        <a:ext cx="3375421" cy="202525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4711DAC-70F9-48F6-A2A7-584801F9C643}">
      <dsp:nvSpPr>
        <dsp:cNvPr id="0" name=""/>
        <dsp:cNvSpPr/>
      </dsp:nvSpPr>
      <dsp:spPr>
        <a:xfrm>
          <a:off x="0" y="363903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F9382F-9583-4C60-B638-4B61F7CE9743}">
      <dsp:nvSpPr>
        <dsp:cNvPr id="0" name=""/>
        <dsp:cNvSpPr/>
      </dsp:nvSpPr>
      <dsp:spPr>
        <a:xfrm>
          <a:off x="946469" y="108012"/>
          <a:ext cx="576072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научность</a:t>
          </a:r>
          <a:endParaRPr lang="ru-RU" sz="2000" kern="1200" dirty="0"/>
        </a:p>
      </dsp:txBody>
      <dsp:txXfrm>
        <a:off x="946469" y="108012"/>
        <a:ext cx="5760720" cy="590400"/>
      </dsp:txXfrm>
    </dsp:sp>
    <dsp:sp modelId="{B558F3B4-1BA5-4B29-B6D4-137CA1FA851E}">
      <dsp:nvSpPr>
        <dsp:cNvPr id="0" name=""/>
        <dsp:cNvSpPr/>
      </dsp:nvSpPr>
      <dsp:spPr>
        <a:xfrm>
          <a:off x="0" y="1271104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09BFD6-0FAC-4D19-8953-17B2BC298CF9}">
      <dsp:nvSpPr>
        <dsp:cNvPr id="0" name=""/>
        <dsp:cNvSpPr/>
      </dsp:nvSpPr>
      <dsp:spPr>
        <a:xfrm>
          <a:off x="946469" y="1044118"/>
          <a:ext cx="576072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наглядность</a:t>
          </a:r>
          <a:endParaRPr lang="ru-RU" sz="2000" kern="1200" dirty="0"/>
        </a:p>
      </dsp:txBody>
      <dsp:txXfrm>
        <a:off x="946469" y="1044118"/>
        <a:ext cx="5760720" cy="590400"/>
      </dsp:txXfrm>
    </dsp:sp>
    <dsp:sp modelId="{99DD3DDE-BD33-4028-9E16-61AD7CF682F6}">
      <dsp:nvSpPr>
        <dsp:cNvPr id="0" name=""/>
        <dsp:cNvSpPr/>
      </dsp:nvSpPr>
      <dsp:spPr>
        <a:xfrm>
          <a:off x="0" y="2178304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BD0B16-97C3-431F-8C9C-24EDF06C7F76}">
      <dsp:nvSpPr>
        <dsp:cNvPr id="0" name=""/>
        <dsp:cNvSpPr/>
      </dsp:nvSpPr>
      <dsp:spPr>
        <a:xfrm>
          <a:off x="946469" y="1908213"/>
          <a:ext cx="576072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доступность науки</a:t>
          </a:r>
          <a:endParaRPr lang="ru-RU" sz="2000" kern="1200" dirty="0"/>
        </a:p>
      </dsp:txBody>
      <dsp:txXfrm>
        <a:off x="946469" y="1908213"/>
        <a:ext cx="5760720" cy="590400"/>
      </dsp:txXfrm>
    </dsp:sp>
    <dsp:sp modelId="{21C474F4-6CF3-46A0-AEBF-C4CE55AF6759}">
      <dsp:nvSpPr>
        <dsp:cNvPr id="0" name=""/>
        <dsp:cNvSpPr/>
      </dsp:nvSpPr>
      <dsp:spPr>
        <a:xfrm>
          <a:off x="0" y="3085504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C32535-7997-4D76-BC6A-9BA2D468B92E}">
      <dsp:nvSpPr>
        <dsp:cNvPr id="0" name=""/>
        <dsp:cNvSpPr/>
      </dsp:nvSpPr>
      <dsp:spPr>
        <a:xfrm>
          <a:off x="946469" y="2772308"/>
          <a:ext cx="576072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зримость мышления</a:t>
          </a:r>
          <a:endParaRPr lang="ru-RU" sz="2000" kern="1200" dirty="0"/>
        </a:p>
      </dsp:txBody>
      <dsp:txXfrm>
        <a:off x="946469" y="2772308"/>
        <a:ext cx="5760720" cy="590400"/>
      </dsp:txXfrm>
    </dsp:sp>
    <dsp:sp modelId="{28B3D3E5-4FB1-4C29-95FF-B7D98B09A3D8}">
      <dsp:nvSpPr>
        <dsp:cNvPr id="0" name=""/>
        <dsp:cNvSpPr/>
      </dsp:nvSpPr>
      <dsp:spPr>
        <a:xfrm>
          <a:off x="0" y="3992704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D2BA2C-94B4-4969-9E65-5BBE4C31FBCA}">
      <dsp:nvSpPr>
        <dsp:cNvPr id="0" name=""/>
        <dsp:cNvSpPr/>
      </dsp:nvSpPr>
      <dsp:spPr>
        <a:xfrm>
          <a:off x="1018478" y="3564398"/>
          <a:ext cx="5616356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непрерывность и преемственность</a:t>
          </a:r>
          <a:endParaRPr lang="ru-RU" sz="2000" kern="1200" dirty="0"/>
        </a:p>
      </dsp:txBody>
      <dsp:txXfrm>
        <a:off x="1018478" y="3564398"/>
        <a:ext cx="5616356" cy="590400"/>
      </dsp:txXfrm>
    </dsp:sp>
    <dsp:sp modelId="{489DA313-4E5D-45B6-A630-1BA09B34A974}">
      <dsp:nvSpPr>
        <dsp:cNvPr id="0" name=""/>
        <dsp:cNvSpPr/>
      </dsp:nvSpPr>
      <dsp:spPr>
        <a:xfrm>
          <a:off x="0" y="4899904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6AECC6-B5EA-49CE-9C39-4C6B2FD72F83}">
      <dsp:nvSpPr>
        <dsp:cNvPr id="0" name=""/>
        <dsp:cNvSpPr/>
      </dsp:nvSpPr>
      <dsp:spPr>
        <a:xfrm>
          <a:off x="1018478" y="4572509"/>
          <a:ext cx="576072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комфортность</a:t>
          </a:r>
          <a:endParaRPr lang="ru-RU" sz="2000" kern="1200" dirty="0"/>
        </a:p>
      </dsp:txBody>
      <dsp:txXfrm>
        <a:off x="1018478" y="4572509"/>
        <a:ext cx="5760720" cy="59040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572EB28-58DD-4046-8AAE-8CD45E87D47B}">
      <dsp:nvSpPr>
        <dsp:cNvPr id="0" name=""/>
        <dsp:cNvSpPr/>
      </dsp:nvSpPr>
      <dsp:spPr>
        <a:xfrm>
          <a:off x="0" y="375092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B45AE7-6CF2-48AC-B14E-FBAAAC116060}">
      <dsp:nvSpPr>
        <dsp:cNvPr id="0" name=""/>
        <dsp:cNvSpPr/>
      </dsp:nvSpPr>
      <dsp:spPr>
        <a:xfrm>
          <a:off x="411480" y="168452"/>
          <a:ext cx="576072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Привлечение внимания</a:t>
          </a:r>
          <a:endParaRPr lang="ru-RU" sz="1400" kern="1200" dirty="0"/>
        </a:p>
      </dsp:txBody>
      <dsp:txXfrm>
        <a:off x="411480" y="168452"/>
        <a:ext cx="5760720" cy="413280"/>
      </dsp:txXfrm>
    </dsp:sp>
    <dsp:sp modelId="{E2B10426-94BE-4400-A954-83A10227AC34}">
      <dsp:nvSpPr>
        <dsp:cNvPr id="0" name=""/>
        <dsp:cNvSpPr/>
      </dsp:nvSpPr>
      <dsp:spPr>
        <a:xfrm>
          <a:off x="0" y="1010132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10097-7314-43F6-B5C2-342CEB5CCA09}">
      <dsp:nvSpPr>
        <dsp:cNvPr id="0" name=""/>
        <dsp:cNvSpPr/>
      </dsp:nvSpPr>
      <dsp:spPr>
        <a:xfrm>
          <a:off x="411480" y="803492"/>
          <a:ext cx="576072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Определение целей обучения</a:t>
          </a:r>
          <a:endParaRPr lang="ru-RU" sz="1400" kern="1200" dirty="0"/>
        </a:p>
      </dsp:txBody>
      <dsp:txXfrm>
        <a:off x="411480" y="803492"/>
        <a:ext cx="5760720" cy="413280"/>
      </dsp:txXfrm>
    </dsp:sp>
    <dsp:sp modelId="{BA426B20-6439-467D-B455-53AA9ABA7193}">
      <dsp:nvSpPr>
        <dsp:cNvPr id="0" name=""/>
        <dsp:cNvSpPr/>
      </dsp:nvSpPr>
      <dsp:spPr>
        <a:xfrm>
          <a:off x="0" y="1645172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5862C6-C815-47F0-881C-E7295BB486F4}">
      <dsp:nvSpPr>
        <dsp:cNvPr id="0" name=""/>
        <dsp:cNvSpPr/>
      </dsp:nvSpPr>
      <dsp:spPr>
        <a:xfrm>
          <a:off x="411480" y="1438532"/>
          <a:ext cx="576072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Обращение к знаниям, которые уже есть у студента</a:t>
          </a:r>
          <a:endParaRPr lang="ru-RU" sz="1400" kern="1200" dirty="0"/>
        </a:p>
      </dsp:txBody>
      <dsp:txXfrm>
        <a:off x="411480" y="1438532"/>
        <a:ext cx="5760720" cy="413280"/>
      </dsp:txXfrm>
    </dsp:sp>
    <dsp:sp modelId="{93DBD68C-272E-44A6-931F-ABDEF245D170}">
      <dsp:nvSpPr>
        <dsp:cNvPr id="0" name=""/>
        <dsp:cNvSpPr/>
      </dsp:nvSpPr>
      <dsp:spPr>
        <a:xfrm>
          <a:off x="0" y="2280212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3E3C3D-4AFA-4B30-886F-F46A68EE86DC}">
      <dsp:nvSpPr>
        <dsp:cNvPr id="0" name=""/>
        <dsp:cNvSpPr/>
      </dsp:nvSpPr>
      <dsp:spPr>
        <a:xfrm>
          <a:off x="411480" y="2073572"/>
          <a:ext cx="576072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Представление изучаемого материала</a:t>
          </a:r>
          <a:endParaRPr lang="ru-RU" sz="1400" kern="1200" dirty="0"/>
        </a:p>
      </dsp:txBody>
      <dsp:txXfrm>
        <a:off x="411480" y="2073572"/>
        <a:ext cx="5760720" cy="413280"/>
      </dsp:txXfrm>
    </dsp:sp>
    <dsp:sp modelId="{A0930954-EFAD-4F00-98BD-4A3154C560D9}">
      <dsp:nvSpPr>
        <dsp:cNvPr id="0" name=""/>
        <dsp:cNvSpPr/>
      </dsp:nvSpPr>
      <dsp:spPr>
        <a:xfrm>
          <a:off x="0" y="2915252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4234D1-84E7-49E3-9017-06AAACD502B2}">
      <dsp:nvSpPr>
        <dsp:cNvPr id="0" name=""/>
        <dsp:cNvSpPr/>
      </dsp:nvSpPr>
      <dsp:spPr>
        <a:xfrm>
          <a:off x="370385" y="2716361"/>
          <a:ext cx="576072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Руководство обучением</a:t>
          </a:r>
          <a:endParaRPr lang="ru-RU" sz="1400" kern="1200" dirty="0"/>
        </a:p>
      </dsp:txBody>
      <dsp:txXfrm>
        <a:off x="370385" y="2716361"/>
        <a:ext cx="5760720" cy="413280"/>
      </dsp:txXfrm>
    </dsp:sp>
    <dsp:sp modelId="{E147B237-C22A-43B2-B53B-EBB7E6778F71}">
      <dsp:nvSpPr>
        <dsp:cNvPr id="0" name=""/>
        <dsp:cNvSpPr/>
      </dsp:nvSpPr>
      <dsp:spPr>
        <a:xfrm>
          <a:off x="0" y="3550292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817F65-17D6-4B9D-99C2-DB81DD815325}">
      <dsp:nvSpPr>
        <dsp:cNvPr id="0" name=""/>
        <dsp:cNvSpPr/>
      </dsp:nvSpPr>
      <dsp:spPr>
        <a:xfrm>
          <a:off x="442390" y="3347024"/>
          <a:ext cx="576072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Проверка новых знаний на практике</a:t>
          </a:r>
          <a:endParaRPr lang="ru-RU" sz="1400" kern="1200" dirty="0"/>
        </a:p>
      </dsp:txBody>
      <dsp:txXfrm>
        <a:off x="442390" y="3347024"/>
        <a:ext cx="5760720" cy="413280"/>
      </dsp:txXfrm>
    </dsp:sp>
    <dsp:sp modelId="{BEDB095B-E7BB-4826-AA4D-499357E175DA}">
      <dsp:nvSpPr>
        <dsp:cNvPr id="0" name=""/>
        <dsp:cNvSpPr/>
      </dsp:nvSpPr>
      <dsp:spPr>
        <a:xfrm>
          <a:off x="0" y="4185332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08C4F9-1722-4ADE-A14E-E1B4EC0B9DF4}">
      <dsp:nvSpPr>
        <dsp:cNvPr id="0" name=""/>
        <dsp:cNvSpPr/>
      </dsp:nvSpPr>
      <dsp:spPr>
        <a:xfrm>
          <a:off x="442390" y="3950522"/>
          <a:ext cx="576072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Обратная связь</a:t>
          </a:r>
          <a:endParaRPr lang="ru-RU" sz="1400" kern="1200" dirty="0"/>
        </a:p>
      </dsp:txBody>
      <dsp:txXfrm>
        <a:off x="442390" y="3950522"/>
        <a:ext cx="5760720" cy="413280"/>
      </dsp:txXfrm>
    </dsp:sp>
    <dsp:sp modelId="{55001ED9-997E-4AE4-A965-1AC7FB2ED50F}">
      <dsp:nvSpPr>
        <dsp:cNvPr id="0" name=""/>
        <dsp:cNvSpPr/>
      </dsp:nvSpPr>
      <dsp:spPr>
        <a:xfrm>
          <a:off x="0" y="4820372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62A279-D4EA-42C7-A9D3-748E977A7345}">
      <dsp:nvSpPr>
        <dsp:cNvPr id="0" name=""/>
        <dsp:cNvSpPr/>
      </dsp:nvSpPr>
      <dsp:spPr>
        <a:xfrm>
          <a:off x="411480" y="4613732"/>
          <a:ext cx="576072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Оценка выполнения</a:t>
          </a:r>
          <a:endParaRPr lang="ru-RU" sz="1400" kern="1200" dirty="0"/>
        </a:p>
      </dsp:txBody>
      <dsp:txXfrm>
        <a:off x="411480" y="4613732"/>
        <a:ext cx="5760720" cy="413280"/>
      </dsp:txXfrm>
    </dsp:sp>
    <dsp:sp modelId="{2271A12C-C431-48D3-AE63-7A7446919DD6}">
      <dsp:nvSpPr>
        <dsp:cNvPr id="0" name=""/>
        <dsp:cNvSpPr/>
      </dsp:nvSpPr>
      <dsp:spPr>
        <a:xfrm>
          <a:off x="0" y="5455411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09EC78-9846-4AAE-9380-59FFFD14B9EA}">
      <dsp:nvSpPr>
        <dsp:cNvPr id="0" name=""/>
        <dsp:cNvSpPr/>
      </dsp:nvSpPr>
      <dsp:spPr>
        <a:xfrm>
          <a:off x="411480" y="5248772"/>
          <a:ext cx="5760720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Сохранение и перенос  полученных умений</a:t>
          </a:r>
          <a:endParaRPr lang="ru-RU" sz="1400" kern="1200" dirty="0"/>
        </a:p>
      </dsp:txBody>
      <dsp:txXfrm>
        <a:off x="411480" y="5248772"/>
        <a:ext cx="5760720" cy="41328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5607D72-FF22-4FC9-9768-44C364375279}">
      <dsp:nvSpPr>
        <dsp:cNvPr id="0" name=""/>
        <dsp:cNvSpPr/>
      </dsp:nvSpPr>
      <dsp:spPr>
        <a:xfrm>
          <a:off x="0" y="677318"/>
          <a:ext cx="8229600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6F3C93-445A-4C8A-BF4F-0236426CED0F}">
      <dsp:nvSpPr>
        <dsp:cNvPr id="0" name=""/>
        <dsp:cNvSpPr/>
      </dsp:nvSpPr>
      <dsp:spPr>
        <a:xfrm>
          <a:off x="411480" y="234518"/>
          <a:ext cx="5760720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МЕТОДЫ</a:t>
          </a:r>
          <a:endParaRPr lang="ru-RU" sz="3000" kern="1200" dirty="0"/>
        </a:p>
      </dsp:txBody>
      <dsp:txXfrm>
        <a:off x="411480" y="234518"/>
        <a:ext cx="5760720" cy="885600"/>
      </dsp:txXfrm>
    </dsp:sp>
    <dsp:sp modelId="{3900B1DB-72AD-49D8-8A28-EEC0070A2E8A}">
      <dsp:nvSpPr>
        <dsp:cNvPr id="0" name=""/>
        <dsp:cNvSpPr/>
      </dsp:nvSpPr>
      <dsp:spPr>
        <a:xfrm>
          <a:off x="0" y="2038118"/>
          <a:ext cx="8229600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1AF33D-BB3B-47D0-AF6B-5716037C55AC}">
      <dsp:nvSpPr>
        <dsp:cNvPr id="0" name=""/>
        <dsp:cNvSpPr/>
      </dsp:nvSpPr>
      <dsp:spPr>
        <a:xfrm>
          <a:off x="411480" y="1595318"/>
          <a:ext cx="5760720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ИНСТРУМЕНТЫ ОБУЧЕНИЯ</a:t>
          </a:r>
          <a:endParaRPr lang="ru-RU" sz="3000" kern="1200" dirty="0"/>
        </a:p>
      </dsp:txBody>
      <dsp:txXfrm>
        <a:off x="411480" y="1595318"/>
        <a:ext cx="5760720" cy="885600"/>
      </dsp:txXfrm>
    </dsp:sp>
    <dsp:sp modelId="{FFF4144B-4B06-49B4-B034-82A87EB6D12A}">
      <dsp:nvSpPr>
        <dsp:cNvPr id="0" name=""/>
        <dsp:cNvSpPr/>
      </dsp:nvSpPr>
      <dsp:spPr>
        <a:xfrm>
          <a:off x="0" y="3398918"/>
          <a:ext cx="8229600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1F96F1-7F6E-4E65-A205-730749D1EF75}">
      <dsp:nvSpPr>
        <dsp:cNvPr id="0" name=""/>
        <dsp:cNvSpPr/>
      </dsp:nvSpPr>
      <dsp:spPr>
        <a:xfrm>
          <a:off x="411480" y="2956118"/>
          <a:ext cx="5760720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СИСТЕМЫ</a:t>
          </a:r>
          <a:endParaRPr lang="ru-RU" sz="3000" kern="1200" dirty="0"/>
        </a:p>
      </dsp:txBody>
      <dsp:txXfrm>
        <a:off x="411480" y="2956118"/>
        <a:ext cx="5760720" cy="885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inings.ru/library/articles/?id=11059" TargetMode="External"/><Relationship Id="rId2" Type="http://schemas.openxmlformats.org/officeDocument/2006/relationships/hyperlink" Target="http://ito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96753"/>
            <a:ext cx="7772400" cy="1296143"/>
          </a:xfrm>
        </p:spPr>
        <p:txBody>
          <a:bodyPr/>
          <a:lstStyle/>
          <a:p>
            <a:r>
              <a:rPr lang="ru-RU" dirty="0" smtClean="0"/>
              <a:t>Педагогический дизайн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492896"/>
            <a:ext cx="7304856" cy="3145904"/>
          </a:xfrm>
        </p:spPr>
        <p:txBody>
          <a:bodyPr>
            <a:normAutofit/>
          </a:bodyPr>
          <a:lstStyle/>
          <a:p>
            <a:pPr algn="r"/>
            <a:r>
              <a:rPr lang="ru-RU" dirty="0" smtClean="0">
                <a:solidFill>
                  <a:schemeClr val="tx1"/>
                </a:solidFill>
              </a:rPr>
              <a:t>«Информация сама по себе еще не обучение» 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(«</a:t>
            </a:r>
            <a:r>
              <a:rPr lang="ru-RU" dirty="0" err="1" smtClean="0">
                <a:solidFill>
                  <a:schemeClr val="tx1"/>
                </a:solidFill>
              </a:rPr>
              <a:t>Information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is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not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instruction</a:t>
            </a:r>
            <a:r>
              <a:rPr lang="ru-RU" dirty="0" smtClean="0">
                <a:solidFill>
                  <a:schemeClr val="tx1"/>
                </a:solidFill>
              </a:rPr>
              <a:t>»).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Дэвид </a:t>
            </a:r>
            <a:r>
              <a:rPr lang="ru-RU" dirty="0" err="1" smtClean="0">
                <a:solidFill>
                  <a:schemeClr val="tx1"/>
                </a:solidFill>
              </a:rPr>
              <a:t>Меррилл</a:t>
            </a:r>
            <a:r>
              <a:rPr lang="ru-RU" dirty="0" smtClean="0">
                <a:solidFill>
                  <a:schemeClr val="tx1"/>
                </a:solidFill>
              </a:rPr>
              <a:t>, 1998 г (профессор образовательных технологий Университета штата Юта)  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Уровни педагогического дизайна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994122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100" dirty="0" smtClean="0"/>
              <a:t>Типичная модель педагогического дизайна имеет сокращенное название ADDIE (рус. АДРВО)</a:t>
            </a:r>
            <a:br>
              <a:rPr lang="ru-RU" sz="3100" dirty="0" smtClean="0"/>
            </a:br>
            <a:endParaRPr lang="ru-RU" sz="3100" dirty="0"/>
          </a:p>
        </p:txBody>
      </p:sp>
      <p:pic>
        <p:nvPicPr>
          <p:cNvPr id="4" name="Содержимое 3" descr="https://refdb.ru/images/642/1283007/6a76deb1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484784"/>
            <a:ext cx="7416824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По своей сути, педагогический дизайн — это системный подход к построению учебного процесса. Он позволяет сформировать единую систему из целей обучения, учебного материала и инструментов передачи знаний. При этом основное внимание уделяется содержанию курса, стилю, последовательности изложения, способам представления материала.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023592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Педагогический дизайн строится согласно двум важнейшим концепциям:</a:t>
            </a:r>
          </a:p>
          <a:p>
            <a:pPr algn="just">
              <a:buNone/>
            </a:pPr>
            <a:r>
              <a:rPr lang="ru-RU" dirty="0" smtClean="0"/>
              <a:t>    — тщательная проработка материала в соответствии с целями обучения;</a:t>
            </a:r>
          </a:p>
          <a:p>
            <a:pPr algn="just">
              <a:buNone/>
            </a:pPr>
            <a:r>
              <a:rPr lang="ru-RU" dirty="0" smtClean="0"/>
              <a:t>   — выстраивание системы постоянного анализа результатов обучения, оценки и усовершенствования процесса передачи знаний и учебного материала. </a:t>
            </a:r>
          </a:p>
          <a:p>
            <a:pPr algn="just"/>
            <a:r>
              <a:rPr lang="ru-RU" dirty="0" smtClean="0"/>
              <a:t>Анализ потребности в обучении и его целей — ключевое действие в педагогическом дизайне. По результатам такого анализа подбираются способы доставки материала, сочетание теории и практики, моменты привлечения внимания, способы формирования мотивации и т.д.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/>
              <a:t>На этапе планирования обучения нужно найти ответы на три вопроса:</a:t>
            </a:r>
            <a:br>
              <a:rPr lang="ru-RU" sz="2800" b="1" dirty="0" smtClean="0"/>
            </a:b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/>
          </a:bodyPr>
          <a:lstStyle/>
          <a:p>
            <a:pPr lvl="0" algn="just"/>
            <a:r>
              <a:rPr lang="ru-RU" dirty="0" smtClean="0"/>
              <a:t>Каковы цели обучения, куда идем? То есть, понять, что является «стартом» – точка А и «пунктом назначения» – точка Б.</a:t>
            </a:r>
          </a:p>
          <a:p>
            <a:pPr lvl="0" algn="just"/>
            <a:r>
              <a:rPr lang="ru-RU" dirty="0" smtClean="0"/>
              <a:t>Каковы стратегии и технологии обучения? То есть, определить, как из точки А попасть в точку Б.</a:t>
            </a:r>
          </a:p>
          <a:p>
            <a:pPr lvl="0" algn="just"/>
            <a:r>
              <a:rPr lang="ru-RU" dirty="0" smtClean="0"/>
              <a:t>Как оценивать полученные слушателем курса знания и как улучшать учебные материалы? То есть, понять, достигли ли точки Б.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ru-RU" sz="2800" dirty="0" smtClean="0"/>
              <a:t>Литература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92696"/>
            <a:ext cx="8784976" cy="5904656"/>
          </a:xfrm>
        </p:spPr>
        <p:txBody>
          <a:bodyPr>
            <a:noAutofit/>
          </a:bodyPr>
          <a:lstStyle/>
          <a:p>
            <a:pPr algn="just"/>
            <a:r>
              <a:rPr lang="ru-RU" sz="1500" dirty="0" err="1" smtClean="0"/>
              <a:t>Абызова</a:t>
            </a:r>
            <a:r>
              <a:rPr lang="ru-RU" sz="1500" dirty="0" smtClean="0"/>
              <a:t> Е.В. Педагогический дизайн: понятие, предмет, основные категории // Вестник Вятского </a:t>
            </a:r>
            <a:r>
              <a:rPr lang="ru-RU" sz="1500" dirty="0" err="1" smtClean="0"/>
              <a:t>гос</a:t>
            </a:r>
            <a:r>
              <a:rPr lang="ru-RU" sz="1500" dirty="0" smtClean="0"/>
              <a:t>. университета. – 2010. – № 3. – Т. 3. – С. 12–16.</a:t>
            </a:r>
          </a:p>
          <a:p>
            <a:pPr algn="just"/>
            <a:r>
              <a:rPr lang="ru-RU" sz="1500" dirty="0" smtClean="0"/>
              <a:t>Агеева И.А. Методика создания электронных учебных материалов. – Владивосток: Приморский институт переподготовки и повышения квалификации работников образования, 2007. – 28 </a:t>
            </a:r>
          </a:p>
          <a:p>
            <a:pPr algn="just"/>
            <a:r>
              <a:rPr lang="ru-RU" sz="1500" dirty="0" smtClean="0"/>
              <a:t>Педагогический дизайн (Журнал «ALN», Том 1, Выпуск 1 – март 1997 года).</a:t>
            </a:r>
          </a:p>
          <a:p>
            <a:pPr algn="just"/>
            <a:r>
              <a:rPr lang="ru-RU" sz="1500" dirty="0" err="1" smtClean="0"/>
              <a:t>Подковырова</a:t>
            </a:r>
            <a:r>
              <a:rPr lang="ru-RU" sz="1500" dirty="0" smtClean="0"/>
              <a:t> В. Н. Основы педагогического дизайна [Электронный ресурс].-Режим доступа: </a:t>
            </a:r>
            <a:r>
              <a:rPr lang="en-US" sz="1500" dirty="0" smtClean="0"/>
              <a:t>https://docplayer.ru/32353020-Osnovy-pedagogicheskogo-dizayna.html</a:t>
            </a:r>
            <a:endParaRPr lang="ru-RU" sz="1500" dirty="0" smtClean="0"/>
          </a:p>
          <a:p>
            <a:pPr algn="just"/>
            <a:r>
              <a:rPr lang="ru-RU" sz="1500" dirty="0" smtClean="0"/>
              <a:t>Воронина Д. В. Педагогический дизайн как средство развития учебной мотивации студентов //  Ярославский педагогический вестник – 2016 – № 5 </a:t>
            </a:r>
          </a:p>
          <a:p>
            <a:pPr algn="just"/>
            <a:r>
              <a:rPr lang="ru-RU" sz="1500" dirty="0" smtClean="0"/>
              <a:t> </a:t>
            </a:r>
            <a:r>
              <a:rPr lang="ru-RU" sz="1500" dirty="0" err="1" smtClean="0"/>
              <a:t>Кречетников</a:t>
            </a:r>
            <a:r>
              <a:rPr lang="ru-RU" sz="1500" dirty="0" smtClean="0"/>
              <a:t> К.Г. Педагогический дизайн и его значение для развития информационных образовательных технологий  [Электронный ресурс]. – Режим доступа: </a:t>
            </a:r>
            <a:r>
              <a:rPr lang="ru-RU" sz="1500" dirty="0" smtClean="0">
                <a:hlinkClick r:id="rId2"/>
              </a:rPr>
              <a:t>http://ito</a:t>
            </a:r>
            <a:r>
              <a:rPr lang="ru-RU" sz="1500" dirty="0" smtClean="0"/>
              <a:t>. </a:t>
            </a:r>
            <a:r>
              <a:rPr lang="en-US" sz="1500" dirty="0" smtClean="0"/>
              <a:t>edu.ru/2005/</a:t>
            </a:r>
            <a:r>
              <a:rPr lang="en-US" sz="1500" dirty="0" err="1" smtClean="0"/>
              <a:t>Troitsk</a:t>
            </a:r>
            <a:r>
              <a:rPr lang="en-US" sz="1500" dirty="0" smtClean="0"/>
              <a:t>/2/2-0-9.html1 </a:t>
            </a:r>
            <a:endParaRPr lang="ru-RU" sz="1500" dirty="0" smtClean="0"/>
          </a:p>
          <a:p>
            <a:pPr algn="just"/>
            <a:r>
              <a:rPr lang="ru-RU" sz="1500" dirty="0" smtClean="0"/>
              <a:t> Матросова И.Г. Педагогический дизайн: предпосылки становления и развития // Ученые записки Крымского инженерно-педагогического университета. – 2016. – № 3 (53). – С. 82–86.</a:t>
            </a:r>
          </a:p>
          <a:p>
            <a:pPr algn="just"/>
            <a:r>
              <a:rPr lang="ru-RU" sz="1500" dirty="0" smtClean="0"/>
              <a:t> Тихомирова Е.В. 800 слов про педагогический дизайн. [Электронный ресурс]. – Режим доступа:</a:t>
            </a:r>
            <a:r>
              <a:rPr lang="en-US" sz="1500" dirty="0" smtClean="0">
                <a:hlinkClick r:id="rId3"/>
              </a:rPr>
              <a:t>http://www.trainings.ru/library/articles/?id=11059</a:t>
            </a:r>
            <a:endParaRPr lang="ru-RU" sz="1500" dirty="0" smtClean="0"/>
          </a:p>
          <a:p>
            <a:pPr algn="just"/>
            <a:r>
              <a:rPr lang="ru-RU" sz="1500" dirty="0" smtClean="0"/>
              <a:t> Уваров А.Ю. Педагогический дизайн // Информатика. – М.: Издательский дом «Первое сентября», 2003. – № 30. – С. 1–32.</a:t>
            </a:r>
          </a:p>
          <a:p>
            <a:pPr algn="just"/>
            <a:r>
              <a:rPr lang="ru-RU" sz="1500" dirty="0" smtClean="0"/>
              <a:t>10. Указ Президента РФ от 09.05.2017 № 203 «О Стратегии развития информационного общества в Российской Федерации на 2017–2030 годы»  [Электронный ресурс]. – Режим доступа: </a:t>
            </a:r>
            <a:r>
              <a:rPr lang="en-US" sz="1500" dirty="0" smtClean="0"/>
              <a:t>http://legalacts.ru/doc/ukaz-prezidentarf-ot-09052017-n-203-o-strategii/#100018 </a:t>
            </a:r>
            <a:endParaRPr lang="ru-RU" sz="1500" dirty="0" smtClean="0"/>
          </a:p>
          <a:p>
            <a:pPr algn="just"/>
            <a:r>
              <a:rPr lang="ru-RU" sz="1500" dirty="0" smtClean="0"/>
              <a:t> Воронина Д.В. Педагогический дизайн в современной России: проблемы и пути развития //Педагогический журнал. 2016. № 3. С. 61-68.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Понятие «педагогический дизайн»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Термин «педагогический дизайн» достаточно редко можно встретить в отечественной литературе.</a:t>
            </a:r>
          </a:p>
          <a:p>
            <a:r>
              <a:rPr lang="ru-RU" b="1" dirty="0" smtClean="0"/>
              <a:t>Дизайн</a:t>
            </a:r>
            <a:r>
              <a:rPr lang="ru-RU" dirty="0" smtClean="0"/>
              <a:t>-</a:t>
            </a:r>
          </a:p>
          <a:p>
            <a:pPr lvl="0"/>
            <a:r>
              <a:rPr lang="ru-RU" dirty="0" smtClean="0"/>
              <a:t>рисунок (эскиз, чертеж) модель;</a:t>
            </a:r>
          </a:p>
          <a:p>
            <a:pPr lvl="0"/>
            <a:r>
              <a:rPr lang="ru-RU" dirty="0" smtClean="0"/>
              <a:t>цель, намерение</a:t>
            </a:r>
          </a:p>
          <a:p>
            <a:pPr lvl="0"/>
            <a:r>
              <a:rPr lang="ru-RU" dirty="0" smtClean="0"/>
              <a:t>план, замысел, стратегия;</a:t>
            </a:r>
          </a:p>
          <a:p>
            <a:pPr lvl="0"/>
            <a:r>
              <a:rPr lang="ru-RU" dirty="0" smtClean="0"/>
              <a:t>творческий проект, композиция;</a:t>
            </a:r>
          </a:p>
          <a:p>
            <a:pPr lvl="0"/>
            <a:r>
              <a:rPr lang="ru-RU" dirty="0" smtClean="0"/>
              <a:t>внешний вид, исполнение;</a:t>
            </a:r>
          </a:p>
          <a:p>
            <a:pPr lvl="0"/>
            <a:r>
              <a:rPr lang="ru-RU" dirty="0" smtClean="0"/>
              <a:t>произведение искусства;</a:t>
            </a:r>
          </a:p>
          <a:p>
            <a:pPr lvl="0"/>
            <a:r>
              <a:rPr lang="ru-RU" dirty="0" smtClean="0"/>
              <a:t>проектирование внешнего (эстетического) облика предмета или среды. </a:t>
            </a:r>
          </a:p>
          <a:p>
            <a:pPr lvl="0" algn="just"/>
            <a:r>
              <a:rPr lang="ru-RU" dirty="0" smtClean="0"/>
              <a:t>Согласно англо-русскому словарю, слово </a:t>
            </a:r>
            <a:r>
              <a:rPr lang="ru-RU" b="1" i="1" dirty="0" err="1" smtClean="0"/>
              <a:t>instructional</a:t>
            </a:r>
            <a:r>
              <a:rPr lang="ru-RU" b="1" i="1" dirty="0" smtClean="0"/>
              <a:t> </a:t>
            </a:r>
            <a:r>
              <a:rPr lang="ru-RU" dirty="0" smtClean="0"/>
              <a:t>переводится, как образовательный, воспитательный, учебный.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Педагогический дизайн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496944" cy="562074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Подходы к определению «Педагогический дизайн»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47500" lnSpcReduction="20000"/>
          </a:bodyPr>
          <a:lstStyle/>
          <a:p>
            <a:pPr algn="just">
              <a:buNone/>
            </a:pPr>
            <a:r>
              <a:rPr lang="ru-RU" dirty="0" smtClean="0"/>
              <a:t>      </a:t>
            </a:r>
            <a:r>
              <a:rPr lang="ru-RU" sz="4400" dirty="0" smtClean="0"/>
              <a:t>– область, в рамках которой предписываются конкретные педагогические действия для достижения желаемых педагогических результатов; процесс принятия решений о наилучших педагогических методах для осуществления желаемых изменений в знаниях и навыках с учетом конкретного содержания курса и целевой аудитории»</a:t>
            </a:r>
          </a:p>
          <a:p>
            <a:pPr algn="just">
              <a:buNone/>
            </a:pPr>
            <a:r>
              <a:rPr lang="ru-RU" sz="4400" dirty="0" smtClean="0"/>
              <a:t>      [ Педагогический дизайн (Журнал «ALN», Том 1, Выпуск 1 – март 1997 года).].</a:t>
            </a:r>
            <a:r>
              <a:rPr lang="ru-RU" sz="4400" u="sng" dirty="0" smtClean="0"/>
              <a:t> </a:t>
            </a:r>
          </a:p>
          <a:p>
            <a:pPr algn="just">
              <a:buNone/>
            </a:pPr>
            <a:r>
              <a:rPr lang="ru-RU" sz="4400" dirty="0" smtClean="0"/>
              <a:t>     - область науки и практической деятельности, которая основывается на теоретических положениях педагогики, психологии и эргономики и занимается вопросами разработки учебного материала, в том числе, на основе информационных технологий и обеспечивающая наиболее рациональный, эффективный и комфортный образовательный процесс. (К.Г. </a:t>
            </a:r>
            <a:r>
              <a:rPr lang="ru-RU" sz="4400" dirty="0" err="1" smtClean="0"/>
              <a:t>Кречетников</a:t>
            </a:r>
            <a:r>
              <a:rPr lang="ru-RU" sz="4400" dirty="0" smtClean="0"/>
              <a:t> )</a:t>
            </a:r>
            <a:endParaRPr lang="ru-RU" sz="4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58018"/>
          </a:xfrm>
        </p:spPr>
        <p:txBody>
          <a:bodyPr>
            <a:noAutofit/>
          </a:bodyPr>
          <a:lstStyle/>
          <a:p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332656"/>
            <a:ext cx="8964488" cy="6192688"/>
          </a:xfrm>
        </p:spPr>
        <p:txBody>
          <a:bodyPr>
            <a:noAutofit/>
          </a:bodyPr>
          <a:lstStyle/>
          <a:p>
            <a:pPr algn="just">
              <a:buFontTx/>
              <a:buChar char="-"/>
            </a:pPr>
            <a:r>
              <a:rPr lang="ru-RU" sz="2400" dirty="0" smtClean="0"/>
              <a:t>систематическое (приведенное в систему) использование знаний (принципов) об эффективной учебной работе (учении и обучении) в процессе проектирования, разработки, оценки и использования учебных материалов (А.Ю. Уваров, д.п.н.); </a:t>
            </a:r>
          </a:p>
          <a:p>
            <a:pPr algn="just">
              <a:buFontTx/>
              <a:buChar char="-"/>
            </a:pPr>
            <a:r>
              <a:rPr lang="ru-RU" sz="2400" dirty="0" smtClean="0"/>
              <a:t>это </a:t>
            </a:r>
            <a:r>
              <a:rPr lang="ru-RU" sz="2400" dirty="0" smtClean="0"/>
              <a:t>наука создания подробного описания условий разработки, оценки и реализации ситуаций, способствующих обучению (</a:t>
            </a:r>
            <a:r>
              <a:rPr lang="ru-RU" sz="2400" dirty="0" err="1" smtClean="0"/>
              <a:t>Richey</a:t>
            </a:r>
            <a:r>
              <a:rPr lang="ru-RU" sz="2400" dirty="0" smtClean="0"/>
              <a:t>, 1986); </a:t>
            </a:r>
          </a:p>
          <a:p>
            <a:pPr algn="just">
              <a:buNone/>
            </a:pPr>
            <a:r>
              <a:rPr lang="ru-RU" sz="2400" dirty="0" smtClean="0"/>
              <a:t> – это целостный процесс анализа потребностей и целей обучения и разработка системы способов передачи знаний для удовлетворения этих потребностей (</a:t>
            </a:r>
            <a:r>
              <a:rPr lang="ru-RU" sz="2400" dirty="0" err="1" smtClean="0"/>
              <a:t>Briggs</a:t>
            </a:r>
            <a:r>
              <a:rPr lang="ru-RU" sz="2400" dirty="0" smtClean="0"/>
              <a:t>, 1977);</a:t>
            </a:r>
          </a:p>
          <a:p>
            <a:pPr algn="just">
              <a:buNone/>
            </a:pPr>
            <a:r>
              <a:rPr lang="ru-RU" sz="2400" dirty="0" smtClean="0"/>
              <a:t>– это педагогический инструмент, благодаря которому обучение и учебные материалы становятся более привлекательными, эффективными, результативными.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Основная цель педагогического дизайна – 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96752"/>
            <a:ext cx="8568952" cy="4929411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3600" dirty="0" smtClean="0"/>
              <a:t>    создавать и поддерживать для обучающегося среду, в которой, на основе рационального представления, взаимосвязи и сочетания различных типов образовательных ресурсов, обеспечивается психологически комфортное и педагогически обоснованное развитие субъектов образования.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О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О</a:t>
            </a:r>
            <a:r>
              <a:rPr lang="ru-RU" sz="2800" dirty="0" smtClean="0"/>
              <a:t>сновные принципы педагогического дизайна (К.Г. </a:t>
            </a:r>
            <a:r>
              <a:rPr lang="ru-RU" sz="2800" dirty="0" err="1" smtClean="0"/>
              <a:t>Кречетников</a:t>
            </a:r>
            <a:r>
              <a:rPr lang="ru-RU" sz="2800" dirty="0" smtClean="0"/>
              <a:t>)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124744"/>
          <a:ext cx="82296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490066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Принципы педагогического дизайна  (Роберт </a:t>
            </a:r>
            <a:r>
              <a:rPr lang="ru-RU" sz="2800" b="1" dirty="0" err="1" smtClean="0"/>
              <a:t>Ганье</a:t>
            </a:r>
            <a:r>
              <a:rPr lang="ru-RU" sz="2800" b="1" dirty="0" smtClean="0"/>
              <a:t> )</a:t>
            </a:r>
            <a:endParaRPr lang="ru-RU" sz="28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692696"/>
          <a:ext cx="8229600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651</TotalTime>
  <Words>910</Words>
  <Application>Microsoft Office PowerPoint</Application>
  <PresentationFormat>Экран (4:3)</PresentationFormat>
  <Paragraphs>73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Педагогический дизайн</vt:lpstr>
      <vt:lpstr>Литература</vt:lpstr>
      <vt:lpstr>Понятие «педагогический дизайн»</vt:lpstr>
      <vt:lpstr>Педагогический дизайн</vt:lpstr>
      <vt:lpstr>Подходы к определению «Педагогический дизайн» </vt:lpstr>
      <vt:lpstr>Слайд 6</vt:lpstr>
      <vt:lpstr>Основная цель педагогического дизайна – </vt:lpstr>
      <vt:lpstr>          О         Основные принципы педагогического дизайна (К.Г. Кречетников) </vt:lpstr>
      <vt:lpstr>Принципы педагогического дизайна  (Роберт Ганье )</vt:lpstr>
      <vt:lpstr>Уровни педагогического дизайна</vt:lpstr>
      <vt:lpstr> Типичная модель педагогического дизайна имеет сокращенное название ADDIE (рус. АДРВО) </vt:lpstr>
      <vt:lpstr>Слайд 12</vt:lpstr>
      <vt:lpstr>Слайд 13</vt:lpstr>
      <vt:lpstr> На этапе планирования обучения нужно найти ответы на три вопроса: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ФОРМЫ ОРГАНИЗАЦИИ ОБУЧЕНИЯ В ВЫСШЕЙ ШКОЛЕ</dc:title>
  <cp:lastModifiedBy>Ольга</cp:lastModifiedBy>
  <cp:revision>76</cp:revision>
  <dcterms:modified xsi:type="dcterms:W3CDTF">2020-12-14T13:08:36Z</dcterms:modified>
</cp:coreProperties>
</file>