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8" r:id="rId3"/>
  </p:sldMasterIdLst>
  <p:notesMasterIdLst>
    <p:notesMasterId r:id="rId27"/>
  </p:notesMasterIdLst>
  <p:sldIdLst>
    <p:sldId id="258" r:id="rId4"/>
    <p:sldId id="275" r:id="rId5"/>
    <p:sldId id="276" r:id="rId6"/>
    <p:sldId id="284" r:id="rId7"/>
    <p:sldId id="283" r:id="rId8"/>
    <p:sldId id="285" r:id="rId9"/>
    <p:sldId id="286" r:id="rId10"/>
    <p:sldId id="291" r:id="rId11"/>
    <p:sldId id="287" r:id="rId12"/>
    <p:sldId id="288" r:id="rId13"/>
    <p:sldId id="272" r:id="rId14"/>
    <p:sldId id="292" r:id="rId15"/>
    <p:sldId id="316" r:id="rId16"/>
    <p:sldId id="293" r:id="rId17"/>
    <p:sldId id="289" r:id="rId18"/>
    <p:sldId id="317" r:id="rId19"/>
    <p:sldId id="295" r:id="rId20"/>
    <p:sldId id="278" r:id="rId21"/>
    <p:sldId id="280" r:id="rId22"/>
    <p:sldId id="299" r:id="rId23"/>
    <p:sldId id="300" r:id="rId24"/>
    <p:sldId id="298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AA04E-1562-42B1-8AD2-B0AB98F083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1C8A5-EC6A-44DC-853A-7D7BC97CCB27}">
      <dgm:prSet phldrT="[Текст]"/>
      <dgm:spPr/>
      <dgm:t>
        <a:bodyPr/>
        <a:lstStyle/>
        <a:p>
          <a:r>
            <a:rPr lang="ru-RU" dirty="0"/>
            <a:t>Преподаватель – субъект организации образовательного процесса</a:t>
          </a:r>
        </a:p>
      </dgm:t>
    </dgm:pt>
    <dgm:pt modelId="{2ABB7411-4D9E-4CE6-BD09-FA7CB0CC1151}" type="parTrans" cxnId="{A31F896C-3971-4A79-A837-BAD720E0AAF5}">
      <dgm:prSet/>
      <dgm:spPr/>
      <dgm:t>
        <a:bodyPr/>
        <a:lstStyle/>
        <a:p>
          <a:endParaRPr lang="ru-RU"/>
        </a:p>
      </dgm:t>
    </dgm:pt>
    <dgm:pt modelId="{B041856C-0086-4D16-B8CE-63508947256C}" type="sibTrans" cxnId="{A31F896C-3971-4A79-A837-BAD720E0AAF5}">
      <dgm:prSet/>
      <dgm:spPr/>
      <dgm:t>
        <a:bodyPr/>
        <a:lstStyle/>
        <a:p>
          <a:endParaRPr lang="ru-RU"/>
        </a:p>
      </dgm:t>
    </dgm:pt>
    <dgm:pt modelId="{27EAB737-41DE-4455-AE96-DDA6E01D557E}">
      <dgm:prSet phldrT="[Текст]"/>
      <dgm:spPr/>
      <dgm:t>
        <a:bodyPr/>
        <a:lstStyle/>
        <a:p>
          <a:endParaRPr lang="ru-RU" dirty="0"/>
        </a:p>
      </dgm:t>
    </dgm:pt>
    <dgm:pt modelId="{61B75470-843C-415F-AA35-416B275D321C}" type="parTrans" cxnId="{EB99ACE9-3BE2-42AE-BB42-F717ECDDE17C}">
      <dgm:prSet/>
      <dgm:spPr/>
      <dgm:t>
        <a:bodyPr/>
        <a:lstStyle/>
        <a:p>
          <a:endParaRPr lang="ru-RU"/>
        </a:p>
      </dgm:t>
    </dgm:pt>
    <dgm:pt modelId="{89A6F960-13B9-45C1-9783-91E23633D414}" type="sibTrans" cxnId="{EB99ACE9-3BE2-42AE-BB42-F717ECDDE17C}">
      <dgm:prSet/>
      <dgm:spPr/>
      <dgm:t>
        <a:bodyPr/>
        <a:lstStyle/>
        <a:p>
          <a:endParaRPr lang="ru-RU"/>
        </a:p>
      </dgm:t>
    </dgm:pt>
    <dgm:pt modelId="{0B4172CC-FD6B-496F-9F6A-7C93B9885BE2}">
      <dgm:prSet/>
      <dgm:spPr/>
      <dgm:t>
        <a:bodyPr/>
        <a:lstStyle/>
        <a:p>
          <a:endParaRPr lang="ru-RU"/>
        </a:p>
      </dgm:t>
    </dgm:pt>
    <dgm:pt modelId="{420E7E2C-DB65-42FE-8CEC-7ED01586210D}" type="parTrans" cxnId="{6E09AAE7-4416-4DED-BE64-5991762351B3}">
      <dgm:prSet/>
      <dgm:spPr/>
      <dgm:t>
        <a:bodyPr/>
        <a:lstStyle/>
        <a:p>
          <a:endParaRPr lang="ru-RU"/>
        </a:p>
      </dgm:t>
    </dgm:pt>
    <dgm:pt modelId="{FBB60703-5120-4DEC-9E7E-58227491B6D6}" type="sibTrans" cxnId="{6E09AAE7-4416-4DED-BE64-5991762351B3}">
      <dgm:prSet/>
      <dgm:spPr/>
      <dgm:t>
        <a:bodyPr/>
        <a:lstStyle/>
        <a:p>
          <a:endParaRPr lang="ru-RU"/>
        </a:p>
      </dgm:t>
    </dgm:pt>
    <dgm:pt modelId="{90251191-BAA3-4BAD-A493-781D7EF8247A}">
      <dgm:prSet/>
      <dgm:spPr/>
      <dgm:t>
        <a:bodyPr/>
        <a:lstStyle/>
        <a:p>
          <a:endParaRPr lang="ru-RU" dirty="0"/>
        </a:p>
      </dgm:t>
    </dgm:pt>
    <dgm:pt modelId="{46F66615-B71F-4313-BAF9-7E5F5E97E38B}" type="sibTrans" cxnId="{10E6CC92-1557-49CA-8A0A-01AC9C13008D}">
      <dgm:prSet/>
      <dgm:spPr/>
      <dgm:t>
        <a:bodyPr/>
        <a:lstStyle/>
        <a:p>
          <a:endParaRPr lang="ru-RU"/>
        </a:p>
      </dgm:t>
    </dgm:pt>
    <dgm:pt modelId="{606FD5CA-8D25-465F-9654-081811A8A6EF}" type="parTrans" cxnId="{10E6CC92-1557-49CA-8A0A-01AC9C13008D}">
      <dgm:prSet/>
      <dgm:spPr/>
      <dgm:t>
        <a:bodyPr/>
        <a:lstStyle/>
        <a:p>
          <a:endParaRPr lang="ru-RU"/>
        </a:p>
      </dgm:t>
    </dgm:pt>
    <dgm:pt modelId="{7A39217C-6654-40E9-B47C-A90B06D317F2}">
      <dgm:prSet/>
      <dgm:spPr/>
      <dgm:t>
        <a:bodyPr/>
        <a:lstStyle/>
        <a:p>
          <a:r>
            <a:rPr lang="ru-RU"/>
            <a:t>Студент – субъект учебной (учебно-профессиональной) деятельности</a:t>
          </a:r>
        </a:p>
      </dgm:t>
    </dgm:pt>
    <dgm:pt modelId="{8A9D6288-AC7A-46C5-B061-4FCA399D92E1}" type="sibTrans" cxnId="{218CD216-39AA-419E-904C-62187A87CDE1}">
      <dgm:prSet/>
      <dgm:spPr/>
      <dgm:t>
        <a:bodyPr/>
        <a:lstStyle/>
        <a:p>
          <a:endParaRPr lang="ru-RU"/>
        </a:p>
      </dgm:t>
    </dgm:pt>
    <dgm:pt modelId="{3B68CB17-E95C-4075-BE74-6F4703E7946D}" type="parTrans" cxnId="{218CD216-39AA-419E-904C-62187A87CDE1}">
      <dgm:prSet/>
      <dgm:spPr/>
      <dgm:t>
        <a:bodyPr/>
        <a:lstStyle/>
        <a:p>
          <a:endParaRPr lang="ru-RU"/>
        </a:p>
      </dgm:t>
    </dgm:pt>
    <dgm:pt modelId="{7DF3A297-FF2C-4FC6-B7F7-EDD33AA5C8E3}" type="pres">
      <dgm:prSet presAssocID="{65FAA04E-1562-42B1-8AD2-B0AB98F08331}" presName="linear" presStyleCnt="0">
        <dgm:presLayoutVars>
          <dgm:animLvl val="lvl"/>
          <dgm:resizeHandles val="exact"/>
        </dgm:presLayoutVars>
      </dgm:prSet>
      <dgm:spPr/>
    </dgm:pt>
    <dgm:pt modelId="{7F4066FC-F498-4D36-870B-3A1598BC7A4C}" type="pres">
      <dgm:prSet presAssocID="{D051C8A5-EC6A-44DC-853A-7D7BC97CCB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531C12-58BC-4122-8B90-C480C20A7F38}" type="pres">
      <dgm:prSet presAssocID="{B041856C-0086-4D16-B8CE-63508947256C}" presName="spacer" presStyleCnt="0"/>
      <dgm:spPr/>
    </dgm:pt>
    <dgm:pt modelId="{F4F46621-09EB-4A53-BE4D-EE74A7BD0440}" type="pres">
      <dgm:prSet presAssocID="{0B4172CC-FD6B-496F-9F6A-7C93B9885B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4CD9AF-42BE-4087-9C88-6307A9D62A44}" type="pres">
      <dgm:prSet presAssocID="{FBB60703-5120-4DEC-9E7E-58227491B6D6}" presName="spacer" presStyleCnt="0"/>
      <dgm:spPr/>
    </dgm:pt>
    <dgm:pt modelId="{3F1CB98F-D798-4A8D-BEED-6CD903792BAE}" type="pres">
      <dgm:prSet presAssocID="{7A39217C-6654-40E9-B47C-A90B06D317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604E72A-8F90-4A53-945C-9B93D9921C48}" type="pres">
      <dgm:prSet presAssocID="{8A9D6288-AC7A-46C5-B061-4FCA399D92E1}" presName="spacer" presStyleCnt="0"/>
      <dgm:spPr/>
    </dgm:pt>
    <dgm:pt modelId="{FD0F9214-C884-45C9-AB8B-E1467CC7C04B}" type="pres">
      <dgm:prSet presAssocID="{90251191-BAA3-4BAD-A493-781D7EF824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6E5A28-BD94-4D38-AE61-77ED7DCCB21E}" type="pres">
      <dgm:prSet presAssocID="{90251191-BAA3-4BAD-A493-781D7EF8247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18CD216-39AA-419E-904C-62187A87CDE1}" srcId="{65FAA04E-1562-42B1-8AD2-B0AB98F08331}" destId="{7A39217C-6654-40E9-B47C-A90B06D317F2}" srcOrd="2" destOrd="0" parTransId="{3B68CB17-E95C-4075-BE74-6F4703E7946D}" sibTransId="{8A9D6288-AC7A-46C5-B061-4FCA399D92E1}"/>
    <dgm:cxn modelId="{CCF61B18-F03E-4C1F-AFA5-35872080B1F2}" type="presOf" srcId="{7A39217C-6654-40E9-B47C-A90B06D317F2}" destId="{3F1CB98F-D798-4A8D-BEED-6CD903792BAE}" srcOrd="0" destOrd="0" presId="urn:microsoft.com/office/officeart/2005/8/layout/vList2"/>
    <dgm:cxn modelId="{A31F896C-3971-4A79-A837-BAD720E0AAF5}" srcId="{65FAA04E-1562-42B1-8AD2-B0AB98F08331}" destId="{D051C8A5-EC6A-44DC-853A-7D7BC97CCB27}" srcOrd="0" destOrd="0" parTransId="{2ABB7411-4D9E-4CE6-BD09-FA7CB0CC1151}" sibTransId="{B041856C-0086-4D16-B8CE-63508947256C}"/>
    <dgm:cxn modelId="{DEB2996E-1C88-4601-B72C-99186168A776}" type="presOf" srcId="{65FAA04E-1562-42B1-8AD2-B0AB98F08331}" destId="{7DF3A297-FF2C-4FC6-B7F7-EDD33AA5C8E3}" srcOrd="0" destOrd="0" presId="urn:microsoft.com/office/officeart/2005/8/layout/vList2"/>
    <dgm:cxn modelId="{E007C84F-6FB9-4CD0-AF54-3ED9CA7E7C3B}" type="presOf" srcId="{27EAB737-41DE-4455-AE96-DDA6E01D557E}" destId="{096E5A28-BD94-4D38-AE61-77ED7DCCB21E}" srcOrd="0" destOrd="0" presId="urn:microsoft.com/office/officeart/2005/8/layout/vList2"/>
    <dgm:cxn modelId="{10E6CC92-1557-49CA-8A0A-01AC9C13008D}" srcId="{65FAA04E-1562-42B1-8AD2-B0AB98F08331}" destId="{90251191-BAA3-4BAD-A493-781D7EF8247A}" srcOrd="3" destOrd="0" parTransId="{606FD5CA-8D25-465F-9654-081811A8A6EF}" sibTransId="{46F66615-B71F-4313-BAF9-7E5F5E97E38B}"/>
    <dgm:cxn modelId="{C79BCFB2-A4B1-4661-A722-0E6425E88305}" type="presOf" srcId="{0B4172CC-FD6B-496F-9F6A-7C93B9885BE2}" destId="{F4F46621-09EB-4A53-BE4D-EE74A7BD0440}" srcOrd="0" destOrd="0" presId="urn:microsoft.com/office/officeart/2005/8/layout/vList2"/>
    <dgm:cxn modelId="{665B9FC1-E77F-4F93-91EE-131F6297EFDD}" type="presOf" srcId="{D051C8A5-EC6A-44DC-853A-7D7BC97CCB27}" destId="{7F4066FC-F498-4D36-870B-3A1598BC7A4C}" srcOrd="0" destOrd="0" presId="urn:microsoft.com/office/officeart/2005/8/layout/vList2"/>
    <dgm:cxn modelId="{0589DCE1-25CE-4328-8E02-899D1F0C421B}" type="presOf" srcId="{90251191-BAA3-4BAD-A493-781D7EF8247A}" destId="{FD0F9214-C884-45C9-AB8B-E1467CC7C04B}" srcOrd="0" destOrd="0" presId="urn:microsoft.com/office/officeart/2005/8/layout/vList2"/>
    <dgm:cxn modelId="{6E09AAE7-4416-4DED-BE64-5991762351B3}" srcId="{65FAA04E-1562-42B1-8AD2-B0AB98F08331}" destId="{0B4172CC-FD6B-496F-9F6A-7C93B9885BE2}" srcOrd="1" destOrd="0" parTransId="{420E7E2C-DB65-42FE-8CEC-7ED01586210D}" sibTransId="{FBB60703-5120-4DEC-9E7E-58227491B6D6}"/>
    <dgm:cxn modelId="{EB99ACE9-3BE2-42AE-BB42-F717ECDDE17C}" srcId="{90251191-BAA3-4BAD-A493-781D7EF8247A}" destId="{27EAB737-41DE-4455-AE96-DDA6E01D557E}" srcOrd="0" destOrd="0" parTransId="{61B75470-843C-415F-AA35-416B275D321C}" sibTransId="{89A6F960-13B9-45C1-9783-91E23633D414}"/>
    <dgm:cxn modelId="{3BBF96AD-BCF8-4FCC-A8F7-599C59A695F4}" type="presParOf" srcId="{7DF3A297-FF2C-4FC6-B7F7-EDD33AA5C8E3}" destId="{7F4066FC-F498-4D36-870B-3A1598BC7A4C}" srcOrd="0" destOrd="0" presId="urn:microsoft.com/office/officeart/2005/8/layout/vList2"/>
    <dgm:cxn modelId="{9784191A-61EE-4A5E-8E25-238B1B28AD44}" type="presParOf" srcId="{7DF3A297-FF2C-4FC6-B7F7-EDD33AA5C8E3}" destId="{49531C12-58BC-4122-8B90-C480C20A7F38}" srcOrd="1" destOrd="0" presId="urn:microsoft.com/office/officeart/2005/8/layout/vList2"/>
    <dgm:cxn modelId="{2E2FDA53-B1B5-4D88-8515-1E6C1F37B356}" type="presParOf" srcId="{7DF3A297-FF2C-4FC6-B7F7-EDD33AA5C8E3}" destId="{F4F46621-09EB-4A53-BE4D-EE74A7BD0440}" srcOrd="2" destOrd="0" presId="urn:microsoft.com/office/officeart/2005/8/layout/vList2"/>
    <dgm:cxn modelId="{34493CF9-0A1D-4536-AABE-D87B1A79619F}" type="presParOf" srcId="{7DF3A297-FF2C-4FC6-B7F7-EDD33AA5C8E3}" destId="{5F4CD9AF-42BE-4087-9C88-6307A9D62A44}" srcOrd="3" destOrd="0" presId="urn:microsoft.com/office/officeart/2005/8/layout/vList2"/>
    <dgm:cxn modelId="{E21F8CEC-540D-42B0-B868-CDD70B293682}" type="presParOf" srcId="{7DF3A297-FF2C-4FC6-B7F7-EDD33AA5C8E3}" destId="{3F1CB98F-D798-4A8D-BEED-6CD903792BAE}" srcOrd="4" destOrd="0" presId="urn:microsoft.com/office/officeart/2005/8/layout/vList2"/>
    <dgm:cxn modelId="{A79850AB-D526-4CC4-A1DB-409AC7AFA5FA}" type="presParOf" srcId="{7DF3A297-FF2C-4FC6-B7F7-EDD33AA5C8E3}" destId="{9604E72A-8F90-4A53-945C-9B93D9921C48}" srcOrd="5" destOrd="0" presId="urn:microsoft.com/office/officeart/2005/8/layout/vList2"/>
    <dgm:cxn modelId="{BE54CE8F-16CE-4E2F-BE42-D0F99F9068BD}" type="presParOf" srcId="{7DF3A297-FF2C-4FC6-B7F7-EDD33AA5C8E3}" destId="{FD0F9214-C884-45C9-AB8B-E1467CC7C04B}" srcOrd="6" destOrd="0" presId="urn:microsoft.com/office/officeart/2005/8/layout/vList2"/>
    <dgm:cxn modelId="{DEDAFEA7-AFDB-4D37-B337-06A2726032A5}" type="presParOf" srcId="{7DF3A297-FF2C-4FC6-B7F7-EDD33AA5C8E3}" destId="{096E5A28-BD94-4D38-AE61-77ED7DCCB2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8B6DB-EFB6-4F61-B618-D0144A456D2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20176E8-D80E-4F6B-9965-4B321338DA05}">
      <dgm:prSet phldrT="[Текст]"/>
      <dgm:spPr/>
      <dgm:t>
        <a:bodyPr/>
        <a:lstStyle/>
        <a:p>
          <a:r>
            <a:rPr lang="ru-RU" dirty="0"/>
            <a:t>Мотив (учебная мотивация) </a:t>
          </a:r>
        </a:p>
      </dgm:t>
    </dgm:pt>
    <dgm:pt modelId="{FF216A17-A4DA-4796-86BE-0B49B3AD2ACA}" type="parTrans" cxnId="{19075CCA-E8E8-4980-A576-6749DCA79DD7}">
      <dgm:prSet/>
      <dgm:spPr/>
      <dgm:t>
        <a:bodyPr/>
        <a:lstStyle/>
        <a:p>
          <a:endParaRPr lang="ru-RU"/>
        </a:p>
      </dgm:t>
    </dgm:pt>
    <dgm:pt modelId="{2CBA07F0-DC12-47FC-A74D-FD49BEDCA3E6}" type="sibTrans" cxnId="{19075CCA-E8E8-4980-A576-6749DCA79DD7}">
      <dgm:prSet/>
      <dgm:spPr/>
      <dgm:t>
        <a:bodyPr/>
        <a:lstStyle/>
        <a:p>
          <a:endParaRPr lang="ru-RU"/>
        </a:p>
      </dgm:t>
    </dgm:pt>
    <dgm:pt modelId="{49F5F6BA-BE9F-4898-8F54-6BDB2B0A1818}">
      <dgm:prSet phldrT="[Текст]"/>
      <dgm:spPr/>
      <dgm:t>
        <a:bodyPr/>
        <a:lstStyle/>
        <a:p>
          <a:r>
            <a:rPr lang="ru-RU" dirty="0"/>
            <a:t>Цель </a:t>
          </a:r>
        </a:p>
        <a:p>
          <a:r>
            <a:rPr lang="ru-RU" dirty="0"/>
            <a:t>(учебная задача ) </a:t>
          </a:r>
        </a:p>
      </dgm:t>
    </dgm:pt>
    <dgm:pt modelId="{18345491-D160-44CE-9628-488BA252257E}" type="parTrans" cxnId="{D4D7BD6D-799A-4676-98AE-2A0C899F0B1F}">
      <dgm:prSet/>
      <dgm:spPr/>
      <dgm:t>
        <a:bodyPr/>
        <a:lstStyle/>
        <a:p>
          <a:endParaRPr lang="ru-RU"/>
        </a:p>
      </dgm:t>
    </dgm:pt>
    <dgm:pt modelId="{AA250ED1-5336-4EE7-A8DF-13DDA08B4F07}" type="sibTrans" cxnId="{D4D7BD6D-799A-4676-98AE-2A0C899F0B1F}">
      <dgm:prSet/>
      <dgm:spPr/>
      <dgm:t>
        <a:bodyPr/>
        <a:lstStyle/>
        <a:p>
          <a:endParaRPr lang="ru-RU"/>
        </a:p>
      </dgm:t>
    </dgm:pt>
    <dgm:pt modelId="{DFA760B2-0684-4337-ABA5-675EFE345BB7}">
      <dgm:prSet phldrT="[Текст]"/>
      <dgm:spPr/>
      <dgm:t>
        <a:bodyPr/>
        <a:lstStyle/>
        <a:p>
          <a:r>
            <a:rPr lang="ru-RU" dirty="0"/>
            <a:t>Действия </a:t>
          </a:r>
        </a:p>
        <a:p>
          <a:r>
            <a:rPr lang="ru-RU" dirty="0"/>
            <a:t>(учебные действия) </a:t>
          </a:r>
        </a:p>
      </dgm:t>
    </dgm:pt>
    <dgm:pt modelId="{CE1B3B71-74C0-4E82-9337-6D7C3A28D8E3}" type="parTrans" cxnId="{D1F99799-6F10-4969-8461-4BEAA3F5DFFE}">
      <dgm:prSet/>
      <dgm:spPr/>
      <dgm:t>
        <a:bodyPr/>
        <a:lstStyle/>
        <a:p>
          <a:endParaRPr lang="ru-RU"/>
        </a:p>
      </dgm:t>
    </dgm:pt>
    <dgm:pt modelId="{EEB72F15-2C2E-4607-8264-7DCD4BF7B541}" type="sibTrans" cxnId="{D1F99799-6F10-4969-8461-4BEAA3F5DFFE}">
      <dgm:prSet/>
      <dgm:spPr/>
      <dgm:t>
        <a:bodyPr/>
        <a:lstStyle/>
        <a:p>
          <a:endParaRPr lang="ru-RU"/>
        </a:p>
      </dgm:t>
    </dgm:pt>
    <dgm:pt modelId="{54980BE4-1031-45C9-8209-182869006994}">
      <dgm:prSet phldrT="[Текст]"/>
      <dgm:spPr/>
      <dgm:t>
        <a:bodyPr/>
        <a:lstStyle/>
        <a:p>
          <a:r>
            <a:rPr lang="ru-RU" dirty="0"/>
            <a:t>Результат (контроль и оценка результатов)  </a:t>
          </a:r>
        </a:p>
      </dgm:t>
    </dgm:pt>
    <dgm:pt modelId="{B1355869-8A50-4F67-BD6A-DD5059B0AB85}" type="parTrans" cxnId="{8E6C1021-6363-44CE-A2EE-451A334E08EE}">
      <dgm:prSet/>
      <dgm:spPr/>
      <dgm:t>
        <a:bodyPr/>
        <a:lstStyle/>
        <a:p>
          <a:endParaRPr lang="ru-RU"/>
        </a:p>
      </dgm:t>
    </dgm:pt>
    <dgm:pt modelId="{AAE46805-C41C-40BE-975F-D6AFA9566333}" type="sibTrans" cxnId="{8E6C1021-6363-44CE-A2EE-451A334E08EE}">
      <dgm:prSet/>
      <dgm:spPr/>
      <dgm:t>
        <a:bodyPr/>
        <a:lstStyle/>
        <a:p>
          <a:endParaRPr lang="ru-RU"/>
        </a:p>
      </dgm:t>
    </dgm:pt>
    <dgm:pt modelId="{1640DF07-52CF-447E-A107-2D04E0026B58}" type="pres">
      <dgm:prSet presAssocID="{CC38B6DB-EFB6-4F61-B618-D0144A456D21}" presName="Name0" presStyleCnt="0">
        <dgm:presLayoutVars>
          <dgm:dir/>
          <dgm:animLvl val="lvl"/>
          <dgm:resizeHandles val="exact"/>
        </dgm:presLayoutVars>
      </dgm:prSet>
      <dgm:spPr/>
    </dgm:pt>
    <dgm:pt modelId="{6B894DC5-9DE3-4DD9-BE11-4DCFDE6393A9}" type="pres">
      <dgm:prSet presAssocID="{CC38B6DB-EFB6-4F61-B618-D0144A456D21}" presName="dummy" presStyleCnt="0"/>
      <dgm:spPr/>
    </dgm:pt>
    <dgm:pt modelId="{688BDC3A-FD98-433A-AEB6-6E8D846DB049}" type="pres">
      <dgm:prSet presAssocID="{CC38B6DB-EFB6-4F61-B618-D0144A456D21}" presName="linH" presStyleCnt="0"/>
      <dgm:spPr/>
    </dgm:pt>
    <dgm:pt modelId="{3758440B-A4B3-4687-A338-919EE1B767BA}" type="pres">
      <dgm:prSet presAssocID="{CC38B6DB-EFB6-4F61-B618-D0144A456D21}" presName="padding1" presStyleCnt="0"/>
      <dgm:spPr/>
    </dgm:pt>
    <dgm:pt modelId="{260A70AE-D280-412D-9622-6A1653EC3A5C}" type="pres">
      <dgm:prSet presAssocID="{520176E8-D80E-4F6B-9965-4B321338DA05}" presName="linV" presStyleCnt="0"/>
      <dgm:spPr/>
    </dgm:pt>
    <dgm:pt modelId="{72823F88-8986-47D0-814F-A9F8ADB595A2}" type="pres">
      <dgm:prSet presAssocID="{520176E8-D80E-4F6B-9965-4B321338DA05}" presName="spVertical1" presStyleCnt="0"/>
      <dgm:spPr/>
    </dgm:pt>
    <dgm:pt modelId="{0D4F32D0-1F5C-4A59-ACAE-6912165A364E}" type="pres">
      <dgm:prSet presAssocID="{520176E8-D80E-4F6B-9965-4B321338DA05}" presName="par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1D9F41D-E77B-4126-9DA5-E84098D5486E}" type="pres">
      <dgm:prSet presAssocID="{520176E8-D80E-4F6B-9965-4B321338DA05}" presName="spVertical2" presStyleCnt="0"/>
      <dgm:spPr/>
    </dgm:pt>
    <dgm:pt modelId="{24A3EE95-18F2-4DE9-BDE6-0F34ED87EDF5}" type="pres">
      <dgm:prSet presAssocID="{520176E8-D80E-4F6B-9965-4B321338DA05}" presName="spVertical3" presStyleCnt="0"/>
      <dgm:spPr/>
    </dgm:pt>
    <dgm:pt modelId="{A22CC13F-4C46-44A5-8508-CA00F61316E3}" type="pres">
      <dgm:prSet presAssocID="{2CBA07F0-DC12-47FC-A74D-FD49BEDCA3E6}" presName="space" presStyleCnt="0"/>
      <dgm:spPr/>
    </dgm:pt>
    <dgm:pt modelId="{8C4F01CF-24EA-4DF1-9F4F-71A856E7CEE8}" type="pres">
      <dgm:prSet presAssocID="{49F5F6BA-BE9F-4898-8F54-6BDB2B0A1818}" presName="linV" presStyleCnt="0"/>
      <dgm:spPr/>
    </dgm:pt>
    <dgm:pt modelId="{B25B140A-7EC3-4B41-A441-D48792D96F3D}" type="pres">
      <dgm:prSet presAssocID="{49F5F6BA-BE9F-4898-8F54-6BDB2B0A1818}" presName="spVertical1" presStyleCnt="0"/>
      <dgm:spPr/>
    </dgm:pt>
    <dgm:pt modelId="{10C3F63C-431F-45A4-A40E-97ADF116606F}" type="pres">
      <dgm:prSet presAssocID="{49F5F6BA-BE9F-4898-8F54-6BDB2B0A1818}" presName="par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528E242-08C2-4824-9FE6-549324C4171E}" type="pres">
      <dgm:prSet presAssocID="{49F5F6BA-BE9F-4898-8F54-6BDB2B0A1818}" presName="spVertical2" presStyleCnt="0"/>
      <dgm:spPr/>
    </dgm:pt>
    <dgm:pt modelId="{C0B87A4E-5A16-476F-AD08-4D6505E586E3}" type="pres">
      <dgm:prSet presAssocID="{49F5F6BA-BE9F-4898-8F54-6BDB2B0A1818}" presName="spVertical3" presStyleCnt="0"/>
      <dgm:spPr/>
    </dgm:pt>
    <dgm:pt modelId="{8B955429-D7A2-4A16-9B9A-63CA5FB97827}" type="pres">
      <dgm:prSet presAssocID="{AA250ED1-5336-4EE7-A8DF-13DDA08B4F07}" presName="space" presStyleCnt="0"/>
      <dgm:spPr/>
    </dgm:pt>
    <dgm:pt modelId="{0ABAE7EE-73B1-46A6-9142-DEED6FEA993F}" type="pres">
      <dgm:prSet presAssocID="{DFA760B2-0684-4337-ABA5-675EFE345BB7}" presName="linV" presStyleCnt="0"/>
      <dgm:spPr/>
    </dgm:pt>
    <dgm:pt modelId="{F8CD7BCB-7C42-4B60-BC83-6CC7E584A279}" type="pres">
      <dgm:prSet presAssocID="{DFA760B2-0684-4337-ABA5-675EFE345BB7}" presName="spVertical1" presStyleCnt="0"/>
      <dgm:spPr/>
    </dgm:pt>
    <dgm:pt modelId="{022891EB-7173-4BCC-BFD2-21869D418582}" type="pres">
      <dgm:prSet presAssocID="{DFA760B2-0684-4337-ABA5-675EFE345BB7}" presName="par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F1EE850-1DCF-4BC2-8990-97C9ED1604F3}" type="pres">
      <dgm:prSet presAssocID="{DFA760B2-0684-4337-ABA5-675EFE345BB7}" presName="spVertical2" presStyleCnt="0"/>
      <dgm:spPr/>
    </dgm:pt>
    <dgm:pt modelId="{44CE8144-308C-41EB-85B1-819EE927D9B1}" type="pres">
      <dgm:prSet presAssocID="{DFA760B2-0684-4337-ABA5-675EFE345BB7}" presName="spVertical3" presStyleCnt="0"/>
      <dgm:spPr/>
    </dgm:pt>
    <dgm:pt modelId="{A87183CA-FA8D-47A4-99B4-E2FECE9F1C99}" type="pres">
      <dgm:prSet presAssocID="{EEB72F15-2C2E-4607-8264-7DCD4BF7B541}" presName="space" presStyleCnt="0"/>
      <dgm:spPr/>
    </dgm:pt>
    <dgm:pt modelId="{406AB80E-13D6-4E28-9C5D-94CF49B6761E}" type="pres">
      <dgm:prSet presAssocID="{54980BE4-1031-45C9-8209-182869006994}" presName="linV" presStyleCnt="0"/>
      <dgm:spPr/>
    </dgm:pt>
    <dgm:pt modelId="{3839DB2B-B237-4DCB-B220-2F11B9CC48F3}" type="pres">
      <dgm:prSet presAssocID="{54980BE4-1031-45C9-8209-182869006994}" presName="spVertical1" presStyleCnt="0"/>
      <dgm:spPr/>
    </dgm:pt>
    <dgm:pt modelId="{C4C6F8A7-580F-45FF-8BCB-1E64229AA218}" type="pres">
      <dgm:prSet presAssocID="{54980BE4-1031-45C9-8209-182869006994}" presName="par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82D9319-BA64-4171-AF91-9BF7E30DEF0F}" type="pres">
      <dgm:prSet presAssocID="{54980BE4-1031-45C9-8209-182869006994}" presName="spVertical2" presStyleCnt="0"/>
      <dgm:spPr/>
    </dgm:pt>
    <dgm:pt modelId="{875AAFE9-EC64-4311-8C82-EE668CA8E528}" type="pres">
      <dgm:prSet presAssocID="{54980BE4-1031-45C9-8209-182869006994}" presName="spVertical3" presStyleCnt="0"/>
      <dgm:spPr/>
    </dgm:pt>
    <dgm:pt modelId="{1E5409EE-8DEC-4E6C-A2A1-7A8A281F8948}" type="pres">
      <dgm:prSet presAssocID="{CC38B6DB-EFB6-4F61-B618-D0144A456D21}" presName="padding2" presStyleCnt="0"/>
      <dgm:spPr/>
    </dgm:pt>
    <dgm:pt modelId="{C9635D8C-38A2-45F3-8548-CC00A6A49D8A}" type="pres">
      <dgm:prSet presAssocID="{CC38B6DB-EFB6-4F61-B618-D0144A456D21}" presName="negArrow" presStyleCnt="0"/>
      <dgm:spPr/>
    </dgm:pt>
    <dgm:pt modelId="{7243B431-A87C-4B9B-A4EB-55AD19BF6E07}" type="pres">
      <dgm:prSet presAssocID="{CC38B6DB-EFB6-4F61-B618-D0144A456D21}" presName="backgroundArrow" presStyleLbl="node1" presStyleIdx="0" presStyleCnt="1" custLinFactNeighborX="-1842" custLinFactNeighborY="797"/>
      <dgm:spPr/>
    </dgm:pt>
  </dgm:ptLst>
  <dgm:cxnLst>
    <dgm:cxn modelId="{8E6C1021-6363-44CE-A2EE-451A334E08EE}" srcId="{CC38B6DB-EFB6-4F61-B618-D0144A456D21}" destId="{54980BE4-1031-45C9-8209-182869006994}" srcOrd="3" destOrd="0" parTransId="{B1355869-8A50-4F67-BD6A-DD5059B0AB85}" sibTransId="{AAE46805-C41C-40BE-975F-D6AFA9566333}"/>
    <dgm:cxn modelId="{25BA9135-89FC-4671-83A3-D00CC71DA8B0}" type="presOf" srcId="{54980BE4-1031-45C9-8209-182869006994}" destId="{C4C6F8A7-580F-45FF-8BCB-1E64229AA218}" srcOrd="0" destOrd="0" presId="urn:microsoft.com/office/officeart/2005/8/layout/hProcess3"/>
    <dgm:cxn modelId="{7EA0713E-AF29-4817-92E3-CF34CE023311}" type="presOf" srcId="{49F5F6BA-BE9F-4898-8F54-6BDB2B0A1818}" destId="{10C3F63C-431F-45A4-A40E-97ADF116606F}" srcOrd="0" destOrd="0" presId="urn:microsoft.com/office/officeart/2005/8/layout/hProcess3"/>
    <dgm:cxn modelId="{01C28460-8D43-4CCA-AE35-B45073029283}" type="presOf" srcId="{DFA760B2-0684-4337-ABA5-675EFE345BB7}" destId="{022891EB-7173-4BCC-BFD2-21869D418582}" srcOrd="0" destOrd="0" presId="urn:microsoft.com/office/officeart/2005/8/layout/hProcess3"/>
    <dgm:cxn modelId="{D4D7BD6D-799A-4676-98AE-2A0C899F0B1F}" srcId="{CC38B6DB-EFB6-4F61-B618-D0144A456D21}" destId="{49F5F6BA-BE9F-4898-8F54-6BDB2B0A1818}" srcOrd="1" destOrd="0" parTransId="{18345491-D160-44CE-9628-488BA252257E}" sibTransId="{AA250ED1-5336-4EE7-A8DF-13DDA08B4F07}"/>
    <dgm:cxn modelId="{13C00E7C-3829-4510-9AF6-694EEC65EB04}" type="presOf" srcId="{CC38B6DB-EFB6-4F61-B618-D0144A456D21}" destId="{1640DF07-52CF-447E-A107-2D04E0026B58}" srcOrd="0" destOrd="0" presId="urn:microsoft.com/office/officeart/2005/8/layout/hProcess3"/>
    <dgm:cxn modelId="{D1F99799-6F10-4969-8461-4BEAA3F5DFFE}" srcId="{CC38B6DB-EFB6-4F61-B618-D0144A456D21}" destId="{DFA760B2-0684-4337-ABA5-675EFE345BB7}" srcOrd="2" destOrd="0" parTransId="{CE1B3B71-74C0-4E82-9337-6D7C3A28D8E3}" sibTransId="{EEB72F15-2C2E-4607-8264-7DCD4BF7B541}"/>
    <dgm:cxn modelId="{BDB6ACB0-3483-47A3-BF43-43737ED30049}" type="presOf" srcId="{520176E8-D80E-4F6B-9965-4B321338DA05}" destId="{0D4F32D0-1F5C-4A59-ACAE-6912165A364E}" srcOrd="0" destOrd="0" presId="urn:microsoft.com/office/officeart/2005/8/layout/hProcess3"/>
    <dgm:cxn modelId="{19075CCA-E8E8-4980-A576-6749DCA79DD7}" srcId="{CC38B6DB-EFB6-4F61-B618-D0144A456D21}" destId="{520176E8-D80E-4F6B-9965-4B321338DA05}" srcOrd="0" destOrd="0" parTransId="{FF216A17-A4DA-4796-86BE-0B49B3AD2ACA}" sibTransId="{2CBA07F0-DC12-47FC-A74D-FD49BEDCA3E6}"/>
    <dgm:cxn modelId="{CD92C610-4983-4029-97F8-3F487D88B4E5}" type="presParOf" srcId="{1640DF07-52CF-447E-A107-2D04E0026B58}" destId="{6B894DC5-9DE3-4DD9-BE11-4DCFDE6393A9}" srcOrd="0" destOrd="0" presId="urn:microsoft.com/office/officeart/2005/8/layout/hProcess3"/>
    <dgm:cxn modelId="{C451A770-106B-456D-AC61-189AD367B597}" type="presParOf" srcId="{1640DF07-52CF-447E-A107-2D04E0026B58}" destId="{688BDC3A-FD98-433A-AEB6-6E8D846DB049}" srcOrd="1" destOrd="0" presId="urn:microsoft.com/office/officeart/2005/8/layout/hProcess3"/>
    <dgm:cxn modelId="{23E57EA5-633A-4166-A90C-886209B43F5F}" type="presParOf" srcId="{688BDC3A-FD98-433A-AEB6-6E8D846DB049}" destId="{3758440B-A4B3-4687-A338-919EE1B767BA}" srcOrd="0" destOrd="0" presId="urn:microsoft.com/office/officeart/2005/8/layout/hProcess3"/>
    <dgm:cxn modelId="{8B7A0132-1F64-483A-AC62-0EEA32D430DB}" type="presParOf" srcId="{688BDC3A-FD98-433A-AEB6-6E8D846DB049}" destId="{260A70AE-D280-412D-9622-6A1653EC3A5C}" srcOrd="1" destOrd="0" presId="urn:microsoft.com/office/officeart/2005/8/layout/hProcess3"/>
    <dgm:cxn modelId="{F6D14C24-7D63-4CEA-9BF2-D55F24388948}" type="presParOf" srcId="{260A70AE-D280-412D-9622-6A1653EC3A5C}" destId="{72823F88-8986-47D0-814F-A9F8ADB595A2}" srcOrd="0" destOrd="0" presId="urn:microsoft.com/office/officeart/2005/8/layout/hProcess3"/>
    <dgm:cxn modelId="{B3BC8E08-DE53-4754-B527-71CBCAE9D234}" type="presParOf" srcId="{260A70AE-D280-412D-9622-6A1653EC3A5C}" destId="{0D4F32D0-1F5C-4A59-ACAE-6912165A364E}" srcOrd="1" destOrd="0" presId="urn:microsoft.com/office/officeart/2005/8/layout/hProcess3"/>
    <dgm:cxn modelId="{2EA57C93-4761-41B0-BA92-7A410AA0E141}" type="presParOf" srcId="{260A70AE-D280-412D-9622-6A1653EC3A5C}" destId="{01D9F41D-E77B-4126-9DA5-E84098D5486E}" srcOrd="2" destOrd="0" presId="urn:microsoft.com/office/officeart/2005/8/layout/hProcess3"/>
    <dgm:cxn modelId="{ED14A43E-D815-4307-8D7E-FBC0E57CD433}" type="presParOf" srcId="{260A70AE-D280-412D-9622-6A1653EC3A5C}" destId="{24A3EE95-18F2-4DE9-BDE6-0F34ED87EDF5}" srcOrd="3" destOrd="0" presId="urn:microsoft.com/office/officeart/2005/8/layout/hProcess3"/>
    <dgm:cxn modelId="{B5785260-2DD9-443C-A976-9BA48DFEDFB5}" type="presParOf" srcId="{688BDC3A-FD98-433A-AEB6-6E8D846DB049}" destId="{A22CC13F-4C46-44A5-8508-CA00F61316E3}" srcOrd="2" destOrd="0" presId="urn:microsoft.com/office/officeart/2005/8/layout/hProcess3"/>
    <dgm:cxn modelId="{E7C9A3A1-C8B6-420F-8BC7-007D3FFE84C4}" type="presParOf" srcId="{688BDC3A-FD98-433A-AEB6-6E8D846DB049}" destId="{8C4F01CF-24EA-4DF1-9F4F-71A856E7CEE8}" srcOrd="3" destOrd="0" presId="urn:microsoft.com/office/officeart/2005/8/layout/hProcess3"/>
    <dgm:cxn modelId="{AEFA0A9F-008A-48AA-A5F8-BEE769B35972}" type="presParOf" srcId="{8C4F01CF-24EA-4DF1-9F4F-71A856E7CEE8}" destId="{B25B140A-7EC3-4B41-A441-D48792D96F3D}" srcOrd="0" destOrd="0" presId="urn:microsoft.com/office/officeart/2005/8/layout/hProcess3"/>
    <dgm:cxn modelId="{43EC422C-C297-4836-BC40-3A38B7C98114}" type="presParOf" srcId="{8C4F01CF-24EA-4DF1-9F4F-71A856E7CEE8}" destId="{10C3F63C-431F-45A4-A40E-97ADF116606F}" srcOrd="1" destOrd="0" presId="urn:microsoft.com/office/officeart/2005/8/layout/hProcess3"/>
    <dgm:cxn modelId="{5203D19A-F941-4E00-8B69-4CD551667BD3}" type="presParOf" srcId="{8C4F01CF-24EA-4DF1-9F4F-71A856E7CEE8}" destId="{2528E242-08C2-4824-9FE6-549324C4171E}" srcOrd="2" destOrd="0" presId="urn:microsoft.com/office/officeart/2005/8/layout/hProcess3"/>
    <dgm:cxn modelId="{F6A916E6-8863-4726-8BA8-F869E3577B9C}" type="presParOf" srcId="{8C4F01CF-24EA-4DF1-9F4F-71A856E7CEE8}" destId="{C0B87A4E-5A16-476F-AD08-4D6505E586E3}" srcOrd="3" destOrd="0" presId="urn:microsoft.com/office/officeart/2005/8/layout/hProcess3"/>
    <dgm:cxn modelId="{D92BF058-FC06-4176-9784-2C3DD97B6737}" type="presParOf" srcId="{688BDC3A-FD98-433A-AEB6-6E8D846DB049}" destId="{8B955429-D7A2-4A16-9B9A-63CA5FB97827}" srcOrd="4" destOrd="0" presId="urn:microsoft.com/office/officeart/2005/8/layout/hProcess3"/>
    <dgm:cxn modelId="{8A36048B-BE23-4FD7-B00A-BC4287F50C28}" type="presParOf" srcId="{688BDC3A-FD98-433A-AEB6-6E8D846DB049}" destId="{0ABAE7EE-73B1-46A6-9142-DEED6FEA993F}" srcOrd="5" destOrd="0" presId="urn:microsoft.com/office/officeart/2005/8/layout/hProcess3"/>
    <dgm:cxn modelId="{2687B625-0A60-4F50-8DC0-F99287AE4D3E}" type="presParOf" srcId="{0ABAE7EE-73B1-46A6-9142-DEED6FEA993F}" destId="{F8CD7BCB-7C42-4B60-BC83-6CC7E584A279}" srcOrd="0" destOrd="0" presId="urn:microsoft.com/office/officeart/2005/8/layout/hProcess3"/>
    <dgm:cxn modelId="{C7780056-FFAC-4A4E-9D95-95D60679110D}" type="presParOf" srcId="{0ABAE7EE-73B1-46A6-9142-DEED6FEA993F}" destId="{022891EB-7173-4BCC-BFD2-21869D418582}" srcOrd="1" destOrd="0" presId="urn:microsoft.com/office/officeart/2005/8/layout/hProcess3"/>
    <dgm:cxn modelId="{9083F72E-68C1-4E89-9545-0F1E703E4188}" type="presParOf" srcId="{0ABAE7EE-73B1-46A6-9142-DEED6FEA993F}" destId="{EF1EE850-1DCF-4BC2-8990-97C9ED1604F3}" srcOrd="2" destOrd="0" presId="urn:microsoft.com/office/officeart/2005/8/layout/hProcess3"/>
    <dgm:cxn modelId="{CF380CCC-0568-4D5C-910B-EBDCCCB0DBAB}" type="presParOf" srcId="{0ABAE7EE-73B1-46A6-9142-DEED6FEA993F}" destId="{44CE8144-308C-41EB-85B1-819EE927D9B1}" srcOrd="3" destOrd="0" presId="urn:microsoft.com/office/officeart/2005/8/layout/hProcess3"/>
    <dgm:cxn modelId="{27037B13-D9FE-4639-8117-7721AF630528}" type="presParOf" srcId="{688BDC3A-FD98-433A-AEB6-6E8D846DB049}" destId="{A87183CA-FA8D-47A4-99B4-E2FECE9F1C99}" srcOrd="6" destOrd="0" presId="urn:microsoft.com/office/officeart/2005/8/layout/hProcess3"/>
    <dgm:cxn modelId="{7EB9D485-93C5-4945-8501-9AAD9BC4A348}" type="presParOf" srcId="{688BDC3A-FD98-433A-AEB6-6E8D846DB049}" destId="{406AB80E-13D6-4E28-9C5D-94CF49B6761E}" srcOrd="7" destOrd="0" presId="urn:microsoft.com/office/officeart/2005/8/layout/hProcess3"/>
    <dgm:cxn modelId="{E336FD5C-9FDC-4516-9A05-1914DD138406}" type="presParOf" srcId="{406AB80E-13D6-4E28-9C5D-94CF49B6761E}" destId="{3839DB2B-B237-4DCB-B220-2F11B9CC48F3}" srcOrd="0" destOrd="0" presId="urn:microsoft.com/office/officeart/2005/8/layout/hProcess3"/>
    <dgm:cxn modelId="{DA603D98-7D79-47E9-A573-EAE1F1E6EBA6}" type="presParOf" srcId="{406AB80E-13D6-4E28-9C5D-94CF49B6761E}" destId="{C4C6F8A7-580F-45FF-8BCB-1E64229AA218}" srcOrd="1" destOrd="0" presId="urn:microsoft.com/office/officeart/2005/8/layout/hProcess3"/>
    <dgm:cxn modelId="{8624BE9F-603B-4DA2-B97C-9C8AF7F6B8D4}" type="presParOf" srcId="{406AB80E-13D6-4E28-9C5D-94CF49B6761E}" destId="{182D9319-BA64-4171-AF91-9BF7E30DEF0F}" srcOrd="2" destOrd="0" presId="urn:microsoft.com/office/officeart/2005/8/layout/hProcess3"/>
    <dgm:cxn modelId="{EDBF696A-9EE3-4720-B910-7AFBFB56CBD1}" type="presParOf" srcId="{406AB80E-13D6-4E28-9C5D-94CF49B6761E}" destId="{875AAFE9-EC64-4311-8C82-EE668CA8E528}" srcOrd="3" destOrd="0" presId="urn:microsoft.com/office/officeart/2005/8/layout/hProcess3"/>
    <dgm:cxn modelId="{089AF30C-E505-4E1C-9AE8-5F1A3BF0BB0F}" type="presParOf" srcId="{688BDC3A-FD98-433A-AEB6-6E8D846DB049}" destId="{1E5409EE-8DEC-4E6C-A2A1-7A8A281F8948}" srcOrd="8" destOrd="0" presId="urn:microsoft.com/office/officeart/2005/8/layout/hProcess3"/>
    <dgm:cxn modelId="{5176E964-4FEE-4142-A355-162F97A56D0D}" type="presParOf" srcId="{688BDC3A-FD98-433A-AEB6-6E8D846DB049}" destId="{C9635D8C-38A2-45F3-8548-CC00A6A49D8A}" srcOrd="9" destOrd="0" presId="urn:microsoft.com/office/officeart/2005/8/layout/hProcess3"/>
    <dgm:cxn modelId="{41BF3749-AF89-477B-AE63-485647E8168B}" type="presParOf" srcId="{688BDC3A-FD98-433A-AEB6-6E8D846DB049}" destId="{7243B431-A87C-4B9B-A4EB-55AD19BF6E07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546EC-0FE5-4859-BE1B-8F6859CF6A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05807-E84E-4FF6-8276-C63BE27C3AC0}">
      <dgm:prSet phldrT="[Текст]"/>
      <dgm:spPr/>
      <dgm:t>
        <a:bodyPr/>
        <a:lstStyle/>
        <a:p>
          <a:r>
            <a:rPr lang="ru-RU" dirty="0"/>
            <a:t>Специалист  </a:t>
          </a:r>
        </a:p>
      </dgm:t>
    </dgm:pt>
    <dgm:pt modelId="{79BDD134-DA19-4233-A912-E399AFEFBC52}" type="parTrans" cxnId="{94ED4EF9-F1B9-4C16-81B8-1A4011DA200F}">
      <dgm:prSet/>
      <dgm:spPr/>
      <dgm:t>
        <a:bodyPr/>
        <a:lstStyle/>
        <a:p>
          <a:endParaRPr lang="ru-RU"/>
        </a:p>
      </dgm:t>
    </dgm:pt>
    <dgm:pt modelId="{44E3A292-3B4C-4B7E-B30F-D541B304C5A6}" type="sibTrans" cxnId="{94ED4EF9-F1B9-4C16-81B8-1A4011DA200F}">
      <dgm:prSet/>
      <dgm:spPr/>
      <dgm:t>
        <a:bodyPr/>
        <a:lstStyle/>
        <a:p>
          <a:endParaRPr lang="ru-RU"/>
        </a:p>
      </dgm:t>
    </dgm:pt>
    <dgm:pt modelId="{2626FD45-FBB8-4A41-B104-57980E086B57}">
      <dgm:prSet phldrT="[Текст]"/>
      <dgm:spPr/>
      <dgm:t>
        <a:bodyPr/>
        <a:lstStyle/>
        <a:p>
          <a:r>
            <a:rPr lang="ru-RU" dirty="0"/>
            <a:t>Философия (содержание предмета)</a:t>
          </a:r>
        </a:p>
      </dgm:t>
    </dgm:pt>
    <dgm:pt modelId="{8763F5A7-1746-4932-AE22-5D8D7D7034F1}" type="parTrans" cxnId="{A12F3AB8-4160-4AF7-A120-34A308EDABDC}">
      <dgm:prSet/>
      <dgm:spPr/>
      <dgm:t>
        <a:bodyPr/>
        <a:lstStyle/>
        <a:p>
          <a:endParaRPr lang="ru-RU"/>
        </a:p>
      </dgm:t>
    </dgm:pt>
    <dgm:pt modelId="{5FFE42ED-9936-4C58-8E99-D370E6FCAB7E}" type="sibTrans" cxnId="{A12F3AB8-4160-4AF7-A120-34A308EDABDC}">
      <dgm:prSet/>
      <dgm:spPr/>
      <dgm:t>
        <a:bodyPr/>
        <a:lstStyle/>
        <a:p>
          <a:endParaRPr lang="ru-RU"/>
        </a:p>
      </dgm:t>
    </dgm:pt>
    <dgm:pt modelId="{EDD119CD-DA5D-42AF-999D-56151F7840E9}">
      <dgm:prSet phldrT="[Текст]"/>
      <dgm:spPr/>
      <dgm:t>
        <a:bodyPr/>
        <a:lstStyle/>
        <a:p>
          <a:r>
            <a:rPr lang="ru-RU" dirty="0"/>
            <a:t>Логика (содержание предмета)</a:t>
          </a:r>
        </a:p>
      </dgm:t>
    </dgm:pt>
    <dgm:pt modelId="{22B4CDE1-F267-456C-A7E8-83D786F1710A}" type="parTrans" cxnId="{5667D909-D777-4764-ACD1-AFB5CF4C270A}">
      <dgm:prSet/>
      <dgm:spPr/>
      <dgm:t>
        <a:bodyPr/>
        <a:lstStyle/>
        <a:p>
          <a:endParaRPr lang="ru-RU"/>
        </a:p>
      </dgm:t>
    </dgm:pt>
    <dgm:pt modelId="{2D42CD54-DC1E-4668-A5CC-909ED2441F08}" type="sibTrans" cxnId="{5667D909-D777-4764-ACD1-AFB5CF4C270A}">
      <dgm:prSet/>
      <dgm:spPr/>
      <dgm:t>
        <a:bodyPr/>
        <a:lstStyle/>
        <a:p>
          <a:endParaRPr lang="ru-RU"/>
        </a:p>
      </dgm:t>
    </dgm:pt>
    <dgm:pt modelId="{08FAD5D6-ABA1-4EDC-B56A-F858C9726C1C}">
      <dgm:prSet phldrT="[Текст]"/>
      <dgm:spPr/>
      <dgm:t>
        <a:bodyPr/>
        <a:lstStyle/>
        <a:p>
          <a:r>
            <a:rPr lang="ru-RU" dirty="0"/>
            <a:t>Математика (содержание предмета)</a:t>
          </a:r>
        </a:p>
      </dgm:t>
    </dgm:pt>
    <dgm:pt modelId="{64CF7A5C-381F-40BE-8ED5-E3134CD3DF5D}" type="parTrans" cxnId="{6F8B2974-2E28-435A-9448-67839F581DA0}">
      <dgm:prSet/>
      <dgm:spPr/>
      <dgm:t>
        <a:bodyPr/>
        <a:lstStyle/>
        <a:p>
          <a:endParaRPr lang="ru-RU"/>
        </a:p>
      </dgm:t>
    </dgm:pt>
    <dgm:pt modelId="{6E39ACDA-6BDD-4B0D-A188-8A2B8DD95319}" type="sibTrans" cxnId="{6F8B2974-2E28-435A-9448-67839F581DA0}">
      <dgm:prSet/>
      <dgm:spPr/>
      <dgm:t>
        <a:bodyPr/>
        <a:lstStyle/>
        <a:p>
          <a:endParaRPr lang="ru-RU"/>
        </a:p>
      </dgm:t>
    </dgm:pt>
    <dgm:pt modelId="{8158B33F-91D5-4344-AAC0-D5200E2A0033}">
      <dgm:prSet/>
      <dgm:spPr/>
      <dgm:t>
        <a:bodyPr/>
        <a:lstStyle/>
        <a:p>
          <a:r>
            <a:rPr lang="ru-RU" dirty="0"/>
            <a:t>Общая психология (содержание предмета)</a:t>
          </a:r>
        </a:p>
      </dgm:t>
    </dgm:pt>
    <dgm:pt modelId="{F0990178-B714-407D-81E0-189FC65CD2D4}" type="parTrans" cxnId="{DE424885-762E-4DA2-8CCE-BEC2BBF70757}">
      <dgm:prSet/>
      <dgm:spPr/>
      <dgm:t>
        <a:bodyPr/>
        <a:lstStyle/>
        <a:p>
          <a:endParaRPr lang="ru-RU"/>
        </a:p>
      </dgm:t>
    </dgm:pt>
    <dgm:pt modelId="{D6FFB9A1-63EE-4557-AC9F-D3CA60C9A568}" type="sibTrans" cxnId="{DE424885-762E-4DA2-8CCE-BEC2BBF70757}">
      <dgm:prSet/>
      <dgm:spPr/>
      <dgm:t>
        <a:bodyPr/>
        <a:lstStyle/>
        <a:p>
          <a:endParaRPr lang="ru-RU"/>
        </a:p>
      </dgm:t>
    </dgm:pt>
    <dgm:pt modelId="{AEAE8635-E98A-4295-A0F9-588797237E88}">
      <dgm:prSet/>
      <dgm:spPr/>
      <dgm:t>
        <a:bodyPr/>
        <a:lstStyle/>
        <a:p>
          <a:r>
            <a:rPr lang="ru-RU" dirty="0"/>
            <a:t>Возрастная психология (содержание предмета)</a:t>
          </a:r>
        </a:p>
      </dgm:t>
    </dgm:pt>
    <dgm:pt modelId="{069A0858-DEB9-4614-98DC-7A176E01E879}" type="parTrans" cxnId="{A233311D-D240-4AC7-9881-0343B43EE155}">
      <dgm:prSet/>
      <dgm:spPr/>
      <dgm:t>
        <a:bodyPr/>
        <a:lstStyle/>
        <a:p>
          <a:endParaRPr lang="ru-RU"/>
        </a:p>
      </dgm:t>
    </dgm:pt>
    <dgm:pt modelId="{11069DD4-F029-48C9-86E4-8B5E5ECB4AFA}" type="sibTrans" cxnId="{A233311D-D240-4AC7-9881-0343B43EE155}">
      <dgm:prSet/>
      <dgm:spPr/>
      <dgm:t>
        <a:bodyPr/>
        <a:lstStyle/>
        <a:p>
          <a:endParaRPr lang="ru-RU"/>
        </a:p>
      </dgm:t>
    </dgm:pt>
    <dgm:pt modelId="{2915D6AA-523D-4BBB-A4D8-88F20E9E6543}">
      <dgm:prSet/>
      <dgm:spPr/>
      <dgm:t>
        <a:bodyPr/>
        <a:lstStyle/>
        <a:p>
          <a:r>
            <a:rPr lang="ru-RU" dirty="0"/>
            <a:t>Практики</a:t>
          </a:r>
        </a:p>
      </dgm:t>
    </dgm:pt>
    <dgm:pt modelId="{86204AD3-3392-43D4-ADC4-F930B139A07A}" type="parTrans" cxnId="{6496FA51-E80B-4869-BA5F-C5ED41609D4F}">
      <dgm:prSet/>
      <dgm:spPr/>
      <dgm:t>
        <a:bodyPr/>
        <a:lstStyle/>
        <a:p>
          <a:endParaRPr lang="ru-RU"/>
        </a:p>
      </dgm:t>
    </dgm:pt>
    <dgm:pt modelId="{805A6D3B-F69B-4CFA-A08E-BF38AC7444E7}" type="sibTrans" cxnId="{6496FA51-E80B-4869-BA5F-C5ED41609D4F}">
      <dgm:prSet/>
      <dgm:spPr/>
      <dgm:t>
        <a:bodyPr/>
        <a:lstStyle/>
        <a:p>
          <a:endParaRPr lang="ru-RU"/>
        </a:p>
      </dgm:t>
    </dgm:pt>
    <dgm:pt modelId="{87C524C4-C25C-4990-821B-60915728D7F0}">
      <dgm:prSet/>
      <dgm:spPr/>
      <dgm:t>
        <a:bodyPr/>
        <a:lstStyle/>
        <a:p>
          <a:r>
            <a:rPr lang="ru-RU" dirty="0"/>
            <a:t>и т.д.</a:t>
          </a:r>
        </a:p>
      </dgm:t>
    </dgm:pt>
    <dgm:pt modelId="{E02E4A14-72AE-429C-AC8D-3CEB075BF0DA}" type="parTrans" cxnId="{DCAD522D-F3F5-4A18-B44E-3455C1DE839C}">
      <dgm:prSet/>
      <dgm:spPr/>
      <dgm:t>
        <a:bodyPr/>
        <a:lstStyle/>
        <a:p>
          <a:endParaRPr lang="ru-RU"/>
        </a:p>
      </dgm:t>
    </dgm:pt>
    <dgm:pt modelId="{9A252F60-C10A-42AB-85EB-3BD89CA30F85}" type="sibTrans" cxnId="{DCAD522D-F3F5-4A18-B44E-3455C1DE839C}">
      <dgm:prSet/>
      <dgm:spPr/>
      <dgm:t>
        <a:bodyPr/>
        <a:lstStyle/>
        <a:p>
          <a:endParaRPr lang="ru-RU"/>
        </a:p>
      </dgm:t>
    </dgm:pt>
    <dgm:pt modelId="{B795058F-E112-4A34-9186-5C38F7D186A4}" type="pres">
      <dgm:prSet presAssocID="{64F546EC-0FE5-4859-BE1B-8F6859CF6A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4A4899-CFF5-4D9B-9F02-14E4319B4D0A}" type="pres">
      <dgm:prSet presAssocID="{B4B05807-E84E-4FF6-8276-C63BE27C3AC0}" presName="hierRoot1" presStyleCnt="0">
        <dgm:presLayoutVars>
          <dgm:hierBranch val="init"/>
        </dgm:presLayoutVars>
      </dgm:prSet>
      <dgm:spPr/>
    </dgm:pt>
    <dgm:pt modelId="{5D74AF36-FF54-409F-AB02-742318A9A453}" type="pres">
      <dgm:prSet presAssocID="{B4B05807-E84E-4FF6-8276-C63BE27C3AC0}" presName="rootComposite1" presStyleCnt="0"/>
      <dgm:spPr/>
    </dgm:pt>
    <dgm:pt modelId="{EDF54D75-C29B-4423-9493-FBF52F035639}" type="pres">
      <dgm:prSet presAssocID="{B4B05807-E84E-4FF6-8276-C63BE27C3AC0}" presName="rootText1" presStyleLbl="node0" presStyleIdx="0" presStyleCnt="1" custScaleX="159086" custScaleY="140750">
        <dgm:presLayoutVars>
          <dgm:chPref val="3"/>
        </dgm:presLayoutVars>
      </dgm:prSet>
      <dgm:spPr/>
    </dgm:pt>
    <dgm:pt modelId="{2C201033-70F4-4633-9845-3426D3721409}" type="pres">
      <dgm:prSet presAssocID="{B4B05807-E84E-4FF6-8276-C63BE27C3AC0}" presName="rootConnector1" presStyleLbl="node1" presStyleIdx="0" presStyleCnt="0"/>
      <dgm:spPr/>
    </dgm:pt>
    <dgm:pt modelId="{2E270F11-9824-4EF1-A98B-D203ED8BD454}" type="pres">
      <dgm:prSet presAssocID="{B4B05807-E84E-4FF6-8276-C63BE27C3AC0}" presName="hierChild2" presStyleCnt="0"/>
      <dgm:spPr/>
    </dgm:pt>
    <dgm:pt modelId="{D39A114D-6F8E-4711-9A39-B8E1638A6AD6}" type="pres">
      <dgm:prSet presAssocID="{8763F5A7-1746-4932-AE22-5D8D7D7034F1}" presName="Name37" presStyleLbl="parChTrans1D2" presStyleIdx="0" presStyleCnt="7"/>
      <dgm:spPr/>
    </dgm:pt>
    <dgm:pt modelId="{9EDC49A1-9B71-492F-A7EB-63EB207C1A67}" type="pres">
      <dgm:prSet presAssocID="{2626FD45-FBB8-4A41-B104-57980E086B57}" presName="hierRoot2" presStyleCnt="0">
        <dgm:presLayoutVars>
          <dgm:hierBranch val="init"/>
        </dgm:presLayoutVars>
      </dgm:prSet>
      <dgm:spPr/>
    </dgm:pt>
    <dgm:pt modelId="{D1F151AD-2B4C-44CB-A5F8-16EB5E5878A3}" type="pres">
      <dgm:prSet presAssocID="{2626FD45-FBB8-4A41-B104-57980E086B57}" presName="rootComposite" presStyleCnt="0"/>
      <dgm:spPr/>
    </dgm:pt>
    <dgm:pt modelId="{E0BBB7E1-2ACD-4C08-903D-4DE2F182EBC5}" type="pres">
      <dgm:prSet presAssocID="{2626FD45-FBB8-4A41-B104-57980E086B57}" presName="rootText" presStyleLbl="node2" presStyleIdx="0" presStyleCnt="7" custScaleY="185557">
        <dgm:presLayoutVars>
          <dgm:chPref val="3"/>
        </dgm:presLayoutVars>
      </dgm:prSet>
      <dgm:spPr/>
    </dgm:pt>
    <dgm:pt modelId="{034A2B78-6D5E-43CE-BB13-D4B621BB488B}" type="pres">
      <dgm:prSet presAssocID="{2626FD45-FBB8-4A41-B104-57980E086B57}" presName="rootConnector" presStyleLbl="node2" presStyleIdx="0" presStyleCnt="7"/>
      <dgm:spPr/>
    </dgm:pt>
    <dgm:pt modelId="{1109A542-62E4-43AD-B968-884E6DCB7836}" type="pres">
      <dgm:prSet presAssocID="{2626FD45-FBB8-4A41-B104-57980E086B57}" presName="hierChild4" presStyleCnt="0"/>
      <dgm:spPr/>
    </dgm:pt>
    <dgm:pt modelId="{A40872A5-CAAD-4180-9A08-D76CB0A3AE9E}" type="pres">
      <dgm:prSet presAssocID="{2626FD45-FBB8-4A41-B104-57980E086B57}" presName="hierChild5" presStyleCnt="0"/>
      <dgm:spPr/>
    </dgm:pt>
    <dgm:pt modelId="{51216D43-D705-47B6-82E8-36034A042AA5}" type="pres">
      <dgm:prSet presAssocID="{22B4CDE1-F267-456C-A7E8-83D786F1710A}" presName="Name37" presStyleLbl="parChTrans1D2" presStyleIdx="1" presStyleCnt="7"/>
      <dgm:spPr/>
    </dgm:pt>
    <dgm:pt modelId="{24F1B27C-58AF-4EA7-8CA1-B565E978B796}" type="pres">
      <dgm:prSet presAssocID="{EDD119CD-DA5D-42AF-999D-56151F7840E9}" presName="hierRoot2" presStyleCnt="0">
        <dgm:presLayoutVars>
          <dgm:hierBranch val="init"/>
        </dgm:presLayoutVars>
      </dgm:prSet>
      <dgm:spPr/>
    </dgm:pt>
    <dgm:pt modelId="{B7B279F8-D212-4C73-81B1-7F21B505882F}" type="pres">
      <dgm:prSet presAssocID="{EDD119CD-DA5D-42AF-999D-56151F7840E9}" presName="rootComposite" presStyleCnt="0"/>
      <dgm:spPr/>
    </dgm:pt>
    <dgm:pt modelId="{6637A5B3-06E6-46E8-A534-9A68CE1C250C}" type="pres">
      <dgm:prSet presAssocID="{EDD119CD-DA5D-42AF-999D-56151F7840E9}" presName="rootText" presStyleLbl="node2" presStyleIdx="1" presStyleCnt="7" custScaleY="185557">
        <dgm:presLayoutVars>
          <dgm:chPref val="3"/>
        </dgm:presLayoutVars>
      </dgm:prSet>
      <dgm:spPr/>
    </dgm:pt>
    <dgm:pt modelId="{B8F83B93-D78A-4871-AA36-D323094529D0}" type="pres">
      <dgm:prSet presAssocID="{EDD119CD-DA5D-42AF-999D-56151F7840E9}" presName="rootConnector" presStyleLbl="node2" presStyleIdx="1" presStyleCnt="7"/>
      <dgm:spPr/>
    </dgm:pt>
    <dgm:pt modelId="{0F845DAE-0F15-45E8-A6EF-37C7AF2E5B36}" type="pres">
      <dgm:prSet presAssocID="{EDD119CD-DA5D-42AF-999D-56151F7840E9}" presName="hierChild4" presStyleCnt="0"/>
      <dgm:spPr/>
    </dgm:pt>
    <dgm:pt modelId="{726F2139-EFB0-4E75-9A45-8C280B56EE2B}" type="pres">
      <dgm:prSet presAssocID="{EDD119CD-DA5D-42AF-999D-56151F7840E9}" presName="hierChild5" presStyleCnt="0"/>
      <dgm:spPr/>
    </dgm:pt>
    <dgm:pt modelId="{DAF96924-D073-427D-9AE8-EC316AE1D585}" type="pres">
      <dgm:prSet presAssocID="{64CF7A5C-381F-40BE-8ED5-E3134CD3DF5D}" presName="Name37" presStyleLbl="parChTrans1D2" presStyleIdx="2" presStyleCnt="7"/>
      <dgm:spPr/>
    </dgm:pt>
    <dgm:pt modelId="{89F1F4B3-9216-4D9C-B77D-970E812EEFBB}" type="pres">
      <dgm:prSet presAssocID="{08FAD5D6-ABA1-4EDC-B56A-F858C9726C1C}" presName="hierRoot2" presStyleCnt="0">
        <dgm:presLayoutVars>
          <dgm:hierBranch val="init"/>
        </dgm:presLayoutVars>
      </dgm:prSet>
      <dgm:spPr/>
    </dgm:pt>
    <dgm:pt modelId="{55F37338-DBCB-4237-B193-25EB4DD1AEE7}" type="pres">
      <dgm:prSet presAssocID="{08FAD5D6-ABA1-4EDC-B56A-F858C9726C1C}" presName="rootComposite" presStyleCnt="0"/>
      <dgm:spPr/>
    </dgm:pt>
    <dgm:pt modelId="{88A638FD-9745-417A-98E5-2A20635FB0EA}" type="pres">
      <dgm:prSet presAssocID="{08FAD5D6-ABA1-4EDC-B56A-F858C9726C1C}" presName="rootText" presStyleLbl="node2" presStyleIdx="2" presStyleCnt="7" custScaleY="185558">
        <dgm:presLayoutVars>
          <dgm:chPref val="3"/>
        </dgm:presLayoutVars>
      </dgm:prSet>
      <dgm:spPr/>
    </dgm:pt>
    <dgm:pt modelId="{E6083B8D-6E9F-4FEF-81B7-F46659041FCB}" type="pres">
      <dgm:prSet presAssocID="{08FAD5D6-ABA1-4EDC-B56A-F858C9726C1C}" presName="rootConnector" presStyleLbl="node2" presStyleIdx="2" presStyleCnt="7"/>
      <dgm:spPr/>
    </dgm:pt>
    <dgm:pt modelId="{E4249905-5FA7-468A-B878-CD4B3A6A0CBC}" type="pres">
      <dgm:prSet presAssocID="{08FAD5D6-ABA1-4EDC-B56A-F858C9726C1C}" presName="hierChild4" presStyleCnt="0"/>
      <dgm:spPr/>
    </dgm:pt>
    <dgm:pt modelId="{77487461-19C6-440F-B90A-E781C9CB5B16}" type="pres">
      <dgm:prSet presAssocID="{08FAD5D6-ABA1-4EDC-B56A-F858C9726C1C}" presName="hierChild5" presStyleCnt="0"/>
      <dgm:spPr/>
    </dgm:pt>
    <dgm:pt modelId="{CE44990D-6A93-400B-A436-EAA174BBF46D}" type="pres">
      <dgm:prSet presAssocID="{F0990178-B714-407D-81E0-189FC65CD2D4}" presName="Name37" presStyleLbl="parChTrans1D2" presStyleIdx="3" presStyleCnt="7"/>
      <dgm:spPr/>
    </dgm:pt>
    <dgm:pt modelId="{70F8B3C8-5FBB-40F9-B0A6-A73FC9FFF2C1}" type="pres">
      <dgm:prSet presAssocID="{8158B33F-91D5-4344-AAC0-D5200E2A0033}" presName="hierRoot2" presStyleCnt="0">
        <dgm:presLayoutVars>
          <dgm:hierBranch val="init"/>
        </dgm:presLayoutVars>
      </dgm:prSet>
      <dgm:spPr/>
    </dgm:pt>
    <dgm:pt modelId="{130C2CA9-8343-4C92-A830-BBE8C17B30DB}" type="pres">
      <dgm:prSet presAssocID="{8158B33F-91D5-4344-AAC0-D5200E2A0033}" presName="rootComposite" presStyleCnt="0"/>
      <dgm:spPr/>
    </dgm:pt>
    <dgm:pt modelId="{6412E219-61CD-4F06-B102-E177798F6368}" type="pres">
      <dgm:prSet presAssocID="{8158B33F-91D5-4344-AAC0-D5200E2A0033}" presName="rootText" presStyleLbl="node2" presStyleIdx="3" presStyleCnt="7" custScaleY="185559">
        <dgm:presLayoutVars>
          <dgm:chPref val="3"/>
        </dgm:presLayoutVars>
      </dgm:prSet>
      <dgm:spPr/>
    </dgm:pt>
    <dgm:pt modelId="{03AAE0F9-A348-4874-99B6-4C76E6DE6AB9}" type="pres">
      <dgm:prSet presAssocID="{8158B33F-91D5-4344-AAC0-D5200E2A0033}" presName="rootConnector" presStyleLbl="node2" presStyleIdx="3" presStyleCnt="7"/>
      <dgm:spPr/>
    </dgm:pt>
    <dgm:pt modelId="{4F782349-9A12-458B-980E-28159E86E503}" type="pres">
      <dgm:prSet presAssocID="{8158B33F-91D5-4344-AAC0-D5200E2A0033}" presName="hierChild4" presStyleCnt="0"/>
      <dgm:spPr/>
    </dgm:pt>
    <dgm:pt modelId="{04D775B1-7D00-4FA3-93C6-8085E6899202}" type="pres">
      <dgm:prSet presAssocID="{8158B33F-91D5-4344-AAC0-D5200E2A0033}" presName="hierChild5" presStyleCnt="0"/>
      <dgm:spPr/>
    </dgm:pt>
    <dgm:pt modelId="{B168D61C-1C08-4FAA-9520-05941DB1924E}" type="pres">
      <dgm:prSet presAssocID="{069A0858-DEB9-4614-98DC-7A176E01E879}" presName="Name37" presStyleLbl="parChTrans1D2" presStyleIdx="4" presStyleCnt="7"/>
      <dgm:spPr/>
    </dgm:pt>
    <dgm:pt modelId="{F5B1A92C-F5D2-4B36-8DD1-CD40EA06721D}" type="pres">
      <dgm:prSet presAssocID="{AEAE8635-E98A-4295-A0F9-588797237E88}" presName="hierRoot2" presStyleCnt="0">
        <dgm:presLayoutVars>
          <dgm:hierBranch val="init"/>
        </dgm:presLayoutVars>
      </dgm:prSet>
      <dgm:spPr/>
    </dgm:pt>
    <dgm:pt modelId="{F19003DA-BD30-41FF-9B96-6DBF06FE1845}" type="pres">
      <dgm:prSet presAssocID="{AEAE8635-E98A-4295-A0F9-588797237E88}" presName="rootComposite" presStyleCnt="0"/>
      <dgm:spPr/>
    </dgm:pt>
    <dgm:pt modelId="{284924FD-7AAE-454B-B83B-115F305B49B8}" type="pres">
      <dgm:prSet presAssocID="{AEAE8635-E98A-4295-A0F9-588797237E88}" presName="rootText" presStyleLbl="node2" presStyleIdx="4" presStyleCnt="7" custScaleY="185557">
        <dgm:presLayoutVars>
          <dgm:chPref val="3"/>
        </dgm:presLayoutVars>
      </dgm:prSet>
      <dgm:spPr/>
    </dgm:pt>
    <dgm:pt modelId="{88443BF1-0ACA-4852-AC6F-3C96E3077238}" type="pres">
      <dgm:prSet presAssocID="{AEAE8635-E98A-4295-A0F9-588797237E88}" presName="rootConnector" presStyleLbl="node2" presStyleIdx="4" presStyleCnt="7"/>
      <dgm:spPr/>
    </dgm:pt>
    <dgm:pt modelId="{808130DC-9AD7-4F72-9982-7F98353DEE66}" type="pres">
      <dgm:prSet presAssocID="{AEAE8635-E98A-4295-A0F9-588797237E88}" presName="hierChild4" presStyleCnt="0"/>
      <dgm:spPr/>
    </dgm:pt>
    <dgm:pt modelId="{392490FD-78E5-4472-B559-E352AB23CC97}" type="pres">
      <dgm:prSet presAssocID="{AEAE8635-E98A-4295-A0F9-588797237E88}" presName="hierChild5" presStyleCnt="0"/>
      <dgm:spPr/>
    </dgm:pt>
    <dgm:pt modelId="{AB016399-76C7-461A-9505-AB1B93B33DDA}" type="pres">
      <dgm:prSet presAssocID="{86204AD3-3392-43D4-ADC4-F930B139A07A}" presName="Name37" presStyleLbl="parChTrans1D2" presStyleIdx="5" presStyleCnt="7"/>
      <dgm:spPr/>
    </dgm:pt>
    <dgm:pt modelId="{6A4096E2-AE3B-4AE5-B9FF-1F2C526AD982}" type="pres">
      <dgm:prSet presAssocID="{2915D6AA-523D-4BBB-A4D8-88F20E9E6543}" presName="hierRoot2" presStyleCnt="0">
        <dgm:presLayoutVars>
          <dgm:hierBranch val="init"/>
        </dgm:presLayoutVars>
      </dgm:prSet>
      <dgm:spPr/>
    </dgm:pt>
    <dgm:pt modelId="{6B94971D-5860-48A0-9BEE-D9BA228C4B0D}" type="pres">
      <dgm:prSet presAssocID="{2915D6AA-523D-4BBB-A4D8-88F20E9E6543}" presName="rootComposite" presStyleCnt="0"/>
      <dgm:spPr/>
    </dgm:pt>
    <dgm:pt modelId="{3E081696-4968-4ADF-B1E3-8C076C5C6DB7}" type="pres">
      <dgm:prSet presAssocID="{2915D6AA-523D-4BBB-A4D8-88F20E9E6543}" presName="rootText" presStyleLbl="node2" presStyleIdx="5" presStyleCnt="7" custScaleY="185557">
        <dgm:presLayoutVars>
          <dgm:chPref val="3"/>
        </dgm:presLayoutVars>
      </dgm:prSet>
      <dgm:spPr/>
    </dgm:pt>
    <dgm:pt modelId="{C23BC01B-3A4A-4883-84A7-E0192B51683A}" type="pres">
      <dgm:prSet presAssocID="{2915D6AA-523D-4BBB-A4D8-88F20E9E6543}" presName="rootConnector" presStyleLbl="node2" presStyleIdx="5" presStyleCnt="7"/>
      <dgm:spPr/>
    </dgm:pt>
    <dgm:pt modelId="{9C18B5AD-2640-499D-A9A4-86283D658D58}" type="pres">
      <dgm:prSet presAssocID="{2915D6AA-523D-4BBB-A4D8-88F20E9E6543}" presName="hierChild4" presStyleCnt="0"/>
      <dgm:spPr/>
    </dgm:pt>
    <dgm:pt modelId="{2D290F52-D848-4699-A0A2-4746DECCE0C9}" type="pres">
      <dgm:prSet presAssocID="{2915D6AA-523D-4BBB-A4D8-88F20E9E6543}" presName="hierChild5" presStyleCnt="0"/>
      <dgm:spPr/>
    </dgm:pt>
    <dgm:pt modelId="{EBD9F73C-D27F-4640-992A-EF51D304C56C}" type="pres">
      <dgm:prSet presAssocID="{E02E4A14-72AE-429C-AC8D-3CEB075BF0DA}" presName="Name37" presStyleLbl="parChTrans1D2" presStyleIdx="6" presStyleCnt="7"/>
      <dgm:spPr/>
    </dgm:pt>
    <dgm:pt modelId="{530D9845-0A92-414C-8BD7-489CBE115EBF}" type="pres">
      <dgm:prSet presAssocID="{87C524C4-C25C-4990-821B-60915728D7F0}" presName="hierRoot2" presStyleCnt="0">
        <dgm:presLayoutVars>
          <dgm:hierBranch val="init"/>
        </dgm:presLayoutVars>
      </dgm:prSet>
      <dgm:spPr/>
    </dgm:pt>
    <dgm:pt modelId="{40997864-6D4F-4E76-84F0-ABC6305965EC}" type="pres">
      <dgm:prSet presAssocID="{87C524C4-C25C-4990-821B-60915728D7F0}" presName="rootComposite" presStyleCnt="0"/>
      <dgm:spPr/>
    </dgm:pt>
    <dgm:pt modelId="{5C121F32-0858-48C5-B70A-123DC5A03D5A}" type="pres">
      <dgm:prSet presAssocID="{87C524C4-C25C-4990-821B-60915728D7F0}" presName="rootText" presStyleLbl="node2" presStyleIdx="6" presStyleCnt="7" custScaleY="182669">
        <dgm:presLayoutVars>
          <dgm:chPref val="3"/>
        </dgm:presLayoutVars>
      </dgm:prSet>
      <dgm:spPr/>
    </dgm:pt>
    <dgm:pt modelId="{48792116-A8B7-4935-9F3E-D2D6C5319B35}" type="pres">
      <dgm:prSet presAssocID="{87C524C4-C25C-4990-821B-60915728D7F0}" presName="rootConnector" presStyleLbl="node2" presStyleIdx="6" presStyleCnt="7"/>
      <dgm:spPr/>
    </dgm:pt>
    <dgm:pt modelId="{395DAA21-A459-4A06-AA58-E5222B73E0B9}" type="pres">
      <dgm:prSet presAssocID="{87C524C4-C25C-4990-821B-60915728D7F0}" presName="hierChild4" presStyleCnt="0"/>
      <dgm:spPr/>
    </dgm:pt>
    <dgm:pt modelId="{B82B0023-F513-4181-86E4-E6590329E845}" type="pres">
      <dgm:prSet presAssocID="{87C524C4-C25C-4990-821B-60915728D7F0}" presName="hierChild5" presStyleCnt="0"/>
      <dgm:spPr/>
    </dgm:pt>
    <dgm:pt modelId="{D447E243-2B7A-4110-AB87-0C693DA0ED39}" type="pres">
      <dgm:prSet presAssocID="{B4B05807-E84E-4FF6-8276-C63BE27C3AC0}" presName="hierChild3" presStyleCnt="0"/>
      <dgm:spPr/>
    </dgm:pt>
  </dgm:ptLst>
  <dgm:cxnLst>
    <dgm:cxn modelId="{DDACF001-106B-45A4-A66B-28CE5A01CD61}" type="presOf" srcId="{64F546EC-0FE5-4859-BE1B-8F6859CF6A97}" destId="{B795058F-E112-4A34-9186-5C38F7D186A4}" srcOrd="0" destOrd="0" presId="urn:microsoft.com/office/officeart/2005/8/layout/orgChart1"/>
    <dgm:cxn modelId="{5667D909-D777-4764-ACD1-AFB5CF4C270A}" srcId="{B4B05807-E84E-4FF6-8276-C63BE27C3AC0}" destId="{EDD119CD-DA5D-42AF-999D-56151F7840E9}" srcOrd="1" destOrd="0" parTransId="{22B4CDE1-F267-456C-A7E8-83D786F1710A}" sibTransId="{2D42CD54-DC1E-4668-A5CC-909ED2441F08}"/>
    <dgm:cxn modelId="{49101619-96E6-4BCA-9AF5-124D3BBA2DDC}" type="presOf" srcId="{08FAD5D6-ABA1-4EDC-B56A-F858C9726C1C}" destId="{88A638FD-9745-417A-98E5-2A20635FB0EA}" srcOrd="0" destOrd="0" presId="urn:microsoft.com/office/officeart/2005/8/layout/orgChart1"/>
    <dgm:cxn modelId="{A233311D-D240-4AC7-9881-0343B43EE155}" srcId="{B4B05807-E84E-4FF6-8276-C63BE27C3AC0}" destId="{AEAE8635-E98A-4295-A0F9-588797237E88}" srcOrd="4" destOrd="0" parTransId="{069A0858-DEB9-4614-98DC-7A176E01E879}" sibTransId="{11069DD4-F029-48C9-86E4-8B5E5ECB4AFA}"/>
    <dgm:cxn modelId="{632A871E-EBB3-4DCC-9F18-CF6FE660DE2C}" type="presOf" srcId="{2915D6AA-523D-4BBB-A4D8-88F20E9E6543}" destId="{C23BC01B-3A4A-4883-84A7-E0192B51683A}" srcOrd="1" destOrd="0" presId="urn:microsoft.com/office/officeart/2005/8/layout/orgChart1"/>
    <dgm:cxn modelId="{DCAD522D-F3F5-4A18-B44E-3455C1DE839C}" srcId="{B4B05807-E84E-4FF6-8276-C63BE27C3AC0}" destId="{87C524C4-C25C-4990-821B-60915728D7F0}" srcOrd="6" destOrd="0" parTransId="{E02E4A14-72AE-429C-AC8D-3CEB075BF0DA}" sibTransId="{9A252F60-C10A-42AB-85EB-3BD89CA30F85}"/>
    <dgm:cxn modelId="{046AA736-01BF-4BF6-B3EB-EC1307EE9619}" type="presOf" srcId="{B4B05807-E84E-4FF6-8276-C63BE27C3AC0}" destId="{EDF54D75-C29B-4423-9493-FBF52F035639}" srcOrd="0" destOrd="0" presId="urn:microsoft.com/office/officeart/2005/8/layout/orgChart1"/>
    <dgm:cxn modelId="{EADC043D-D1B8-4BC7-AA34-35314E0C672F}" type="presOf" srcId="{2626FD45-FBB8-4A41-B104-57980E086B57}" destId="{E0BBB7E1-2ACD-4C08-903D-4DE2F182EBC5}" srcOrd="0" destOrd="0" presId="urn:microsoft.com/office/officeart/2005/8/layout/orgChart1"/>
    <dgm:cxn modelId="{7F97823E-C7FA-43EB-990B-1681CF392AC6}" type="presOf" srcId="{EDD119CD-DA5D-42AF-999D-56151F7840E9}" destId="{B8F83B93-D78A-4871-AA36-D323094529D0}" srcOrd="1" destOrd="0" presId="urn:microsoft.com/office/officeart/2005/8/layout/orgChart1"/>
    <dgm:cxn modelId="{9EE0795B-736E-4104-9B4C-BE1B0776CD7E}" type="presOf" srcId="{2915D6AA-523D-4BBB-A4D8-88F20E9E6543}" destId="{3E081696-4968-4ADF-B1E3-8C076C5C6DB7}" srcOrd="0" destOrd="0" presId="urn:microsoft.com/office/officeart/2005/8/layout/orgChart1"/>
    <dgm:cxn modelId="{FF7C875F-AD17-4451-9EA3-920A51B565B7}" type="presOf" srcId="{AEAE8635-E98A-4295-A0F9-588797237E88}" destId="{88443BF1-0ACA-4852-AC6F-3C96E3077238}" srcOrd="1" destOrd="0" presId="urn:microsoft.com/office/officeart/2005/8/layout/orgChart1"/>
    <dgm:cxn modelId="{B36B6842-88D5-41A2-A98F-C3232A286917}" type="presOf" srcId="{E02E4A14-72AE-429C-AC8D-3CEB075BF0DA}" destId="{EBD9F73C-D27F-4640-992A-EF51D304C56C}" srcOrd="0" destOrd="0" presId="urn:microsoft.com/office/officeart/2005/8/layout/orgChart1"/>
    <dgm:cxn modelId="{72DAC066-4220-4A78-B098-049EA430B86C}" type="presOf" srcId="{8158B33F-91D5-4344-AAC0-D5200E2A0033}" destId="{03AAE0F9-A348-4874-99B6-4C76E6DE6AB9}" srcOrd="1" destOrd="0" presId="urn:microsoft.com/office/officeart/2005/8/layout/orgChart1"/>
    <dgm:cxn modelId="{DB38ED66-B470-441A-9204-5DCF8F516B1F}" type="presOf" srcId="{08FAD5D6-ABA1-4EDC-B56A-F858C9726C1C}" destId="{E6083B8D-6E9F-4FEF-81B7-F46659041FCB}" srcOrd="1" destOrd="0" presId="urn:microsoft.com/office/officeart/2005/8/layout/orgChart1"/>
    <dgm:cxn modelId="{4D0ACB50-EA2C-4F56-A332-B733D542F103}" type="presOf" srcId="{22B4CDE1-F267-456C-A7E8-83D786F1710A}" destId="{51216D43-D705-47B6-82E8-36034A042AA5}" srcOrd="0" destOrd="0" presId="urn:microsoft.com/office/officeart/2005/8/layout/orgChart1"/>
    <dgm:cxn modelId="{DF0BE950-9F55-4F83-8631-557DC3BF66FF}" type="presOf" srcId="{86204AD3-3392-43D4-ADC4-F930B139A07A}" destId="{AB016399-76C7-461A-9505-AB1B93B33DDA}" srcOrd="0" destOrd="0" presId="urn:microsoft.com/office/officeart/2005/8/layout/orgChart1"/>
    <dgm:cxn modelId="{6496FA51-E80B-4869-BA5F-C5ED41609D4F}" srcId="{B4B05807-E84E-4FF6-8276-C63BE27C3AC0}" destId="{2915D6AA-523D-4BBB-A4D8-88F20E9E6543}" srcOrd="5" destOrd="0" parTransId="{86204AD3-3392-43D4-ADC4-F930B139A07A}" sibTransId="{805A6D3B-F69B-4CFA-A08E-BF38AC7444E7}"/>
    <dgm:cxn modelId="{1558B272-BB2B-40F1-885B-93920290B4B5}" type="presOf" srcId="{87C524C4-C25C-4990-821B-60915728D7F0}" destId="{48792116-A8B7-4935-9F3E-D2D6C5319B35}" srcOrd="1" destOrd="0" presId="urn:microsoft.com/office/officeart/2005/8/layout/orgChart1"/>
    <dgm:cxn modelId="{D2BEDE52-6D5D-4DD5-AF53-306DDB37CA58}" type="presOf" srcId="{2626FD45-FBB8-4A41-B104-57980E086B57}" destId="{034A2B78-6D5E-43CE-BB13-D4B621BB488B}" srcOrd="1" destOrd="0" presId="urn:microsoft.com/office/officeart/2005/8/layout/orgChart1"/>
    <dgm:cxn modelId="{6F8B2974-2E28-435A-9448-67839F581DA0}" srcId="{B4B05807-E84E-4FF6-8276-C63BE27C3AC0}" destId="{08FAD5D6-ABA1-4EDC-B56A-F858C9726C1C}" srcOrd="2" destOrd="0" parTransId="{64CF7A5C-381F-40BE-8ED5-E3134CD3DF5D}" sibTransId="{6E39ACDA-6BDD-4B0D-A188-8A2B8DD95319}"/>
    <dgm:cxn modelId="{6DC33375-6D23-4365-BC57-7D28690CFF50}" type="presOf" srcId="{069A0858-DEB9-4614-98DC-7A176E01E879}" destId="{B168D61C-1C08-4FAA-9520-05941DB1924E}" srcOrd="0" destOrd="0" presId="urn:microsoft.com/office/officeart/2005/8/layout/orgChart1"/>
    <dgm:cxn modelId="{3AFB0176-A9B7-401D-B16F-EF693F7A78E2}" type="presOf" srcId="{F0990178-B714-407D-81E0-189FC65CD2D4}" destId="{CE44990D-6A93-400B-A436-EAA174BBF46D}" srcOrd="0" destOrd="0" presId="urn:microsoft.com/office/officeart/2005/8/layout/orgChart1"/>
    <dgm:cxn modelId="{DE424885-762E-4DA2-8CCE-BEC2BBF70757}" srcId="{B4B05807-E84E-4FF6-8276-C63BE27C3AC0}" destId="{8158B33F-91D5-4344-AAC0-D5200E2A0033}" srcOrd="3" destOrd="0" parTransId="{F0990178-B714-407D-81E0-189FC65CD2D4}" sibTransId="{D6FFB9A1-63EE-4557-AC9F-D3CA60C9A568}"/>
    <dgm:cxn modelId="{FE0ABB8A-B2C9-4113-A838-16D2DE92D514}" type="presOf" srcId="{8158B33F-91D5-4344-AAC0-D5200E2A0033}" destId="{6412E219-61CD-4F06-B102-E177798F6368}" srcOrd="0" destOrd="0" presId="urn:microsoft.com/office/officeart/2005/8/layout/orgChart1"/>
    <dgm:cxn modelId="{99CC5797-E809-4710-8C13-9D76A16FB6CB}" type="presOf" srcId="{8763F5A7-1746-4932-AE22-5D8D7D7034F1}" destId="{D39A114D-6F8E-4711-9A39-B8E1638A6AD6}" srcOrd="0" destOrd="0" presId="urn:microsoft.com/office/officeart/2005/8/layout/orgChart1"/>
    <dgm:cxn modelId="{F56400AD-1ABF-4D1D-A0D9-7940AB1264F6}" type="presOf" srcId="{64CF7A5C-381F-40BE-8ED5-E3134CD3DF5D}" destId="{DAF96924-D073-427D-9AE8-EC316AE1D585}" srcOrd="0" destOrd="0" presId="urn:microsoft.com/office/officeart/2005/8/layout/orgChart1"/>
    <dgm:cxn modelId="{DAFA09AF-552C-4A21-8EE1-FEBEF896687F}" type="presOf" srcId="{87C524C4-C25C-4990-821B-60915728D7F0}" destId="{5C121F32-0858-48C5-B70A-123DC5A03D5A}" srcOrd="0" destOrd="0" presId="urn:microsoft.com/office/officeart/2005/8/layout/orgChart1"/>
    <dgm:cxn modelId="{A12F3AB8-4160-4AF7-A120-34A308EDABDC}" srcId="{B4B05807-E84E-4FF6-8276-C63BE27C3AC0}" destId="{2626FD45-FBB8-4A41-B104-57980E086B57}" srcOrd="0" destOrd="0" parTransId="{8763F5A7-1746-4932-AE22-5D8D7D7034F1}" sibTransId="{5FFE42ED-9936-4C58-8E99-D370E6FCAB7E}"/>
    <dgm:cxn modelId="{4EC45BD4-B1B9-4A8F-A78A-B146AD922785}" type="presOf" srcId="{AEAE8635-E98A-4295-A0F9-588797237E88}" destId="{284924FD-7AAE-454B-B83B-115F305B49B8}" srcOrd="0" destOrd="0" presId="urn:microsoft.com/office/officeart/2005/8/layout/orgChart1"/>
    <dgm:cxn modelId="{3E14F6F0-9EFF-4DFD-8DF1-4C0A6BC3322B}" type="presOf" srcId="{EDD119CD-DA5D-42AF-999D-56151F7840E9}" destId="{6637A5B3-06E6-46E8-A534-9A68CE1C250C}" srcOrd="0" destOrd="0" presId="urn:microsoft.com/office/officeart/2005/8/layout/orgChart1"/>
    <dgm:cxn modelId="{94ED4EF9-F1B9-4C16-81B8-1A4011DA200F}" srcId="{64F546EC-0FE5-4859-BE1B-8F6859CF6A97}" destId="{B4B05807-E84E-4FF6-8276-C63BE27C3AC0}" srcOrd="0" destOrd="0" parTransId="{79BDD134-DA19-4233-A912-E399AFEFBC52}" sibTransId="{44E3A292-3B4C-4B7E-B30F-D541B304C5A6}"/>
    <dgm:cxn modelId="{03CDF0FC-CA39-494A-921A-0F8525FE1ED1}" type="presOf" srcId="{B4B05807-E84E-4FF6-8276-C63BE27C3AC0}" destId="{2C201033-70F4-4633-9845-3426D3721409}" srcOrd="1" destOrd="0" presId="urn:microsoft.com/office/officeart/2005/8/layout/orgChart1"/>
    <dgm:cxn modelId="{64B3476F-1181-4851-B196-2C75442A4086}" type="presParOf" srcId="{B795058F-E112-4A34-9186-5C38F7D186A4}" destId="{804A4899-CFF5-4D9B-9F02-14E4319B4D0A}" srcOrd="0" destOrd="0" presId="urn:microsoft.com/office/officeart/2005/8/layout/orgChart1"/>
    <dgm:cxn modelId="{AC9D7324-AB48-459E-9BA1-D288DA8D04F2}" type="presParOf" srcId="{804A4899-CFF5-4D9B-9F02-14E4319B4D0A}" destId="{5D74AF36-FF54-409F-AB02-742318A9A453}" srcOrd="0" destOrd="0" presId="urn:microsoft.com/office/officeart/2005/8/layout/orgChart1"/>
    <dgm:cxn modelId="{A574A81A-52D2-43F5-98D5-3B1EF35775E6}" type="presParOf" srcId="{5D74AF36-FF54-409F-AB02-742318A9A453}" destId="{EDF54D75-C29B-4423-9493-FBF52F035639}" srcOrd="0" destOrd="0" presId="urn:microsoft.com/office/officeart/2005/8/layout/orgChart1"/>
    <dgm:cxn modelId="{BB00CD0A-C3F6-4610-AD46-9EFFE8CA2921}" type="presParOf" srcId="{5D74AF36-FF54-409F-AB02-742318A9A453}" destId="{2C201033-70F4-4633-9845-3426D3721409}" srcOrd="1" destOrd="0" presId="urn:microsoft.com/office/officeart/2005/8/layout/orgChart1"/>
    <dgm:cxn modelId="{6EF7F98B-8C35-40EF-8D27-BC972B804656}" type="presParOf" srcId="{804A4899-CFF5-4D9B-9F02-14E4319B4D0A}" destId="{2E270F11-9824-4EF1-A98B-D203ED8BD454}" srcOrd="1" destOrd="0" presId="urn:microsoft.com/office/officeart/2005/8/layout/orgChart1"/>
    <dgm:cxn modelId="{030E4404-903B-4BC1-8650-3025DF2B258F}" type="presParOf" srcId="{2E270F11-9824-4EF1-A98B-D203ED8BD454}" destId="{D39A114D-6F8E-4711-9A39-B8E1638A6AD6}" srcOrd="0" destOrd="0" presId="urn:microsoft.com/office/officeart/2005/8/layout/orgChart1"/>
    <dgm:cxn modelId="{B244AF4E-3044-440E-A15A-2251BE35A26E}" type="presParOf" srcId="{2E270F11-9824-4EF1-A98B-D203ED8BD454}" destId="{9EDC49A1-9B71-492F-A7EB-63EB207C1A67}" srcOrd="1" destOrd="0" presId="urn:microsoft.com/office/officeart/2005/8/layout/orgChart1"/>
    <dgm:cxn modelId="{BCFD36FE-E554-4BF7-8B78-43D9BFB6872D}" type="presParOf" srcId="{9EDC49A1-9B71-492F-A7EB-63EB207C1A67}" destId="{D1F151AD-2B4C-44CB-A5F8-16EB5E5878A3}" srcOrd="0" destOrd="0" presId="urn:microsoft.com/office/officeart/2005/8/layout/orgChart1"/>
    <dgm:cxn modelId="{10401AE6-03BA-4045-9533-3668C8F7BB32}" type="presParOf" srcId="{D1F151AD-2B4C-44CB-A5F8-16EB5E5878A3}" destId="{E0BBB7E1-2ACD-4C08-903D-4DE2F182EBC5}" srcOrd="0" destOrd="0" presId="urn:microsoft.com/office/officeart/2005/8/layout/orgChart1"/>
    <dgm:cxn modelId="{5B186357-68C4-4DC3-BCC0-7632F957FF83}" type="presParOf" srcId="{D1F151AD-2B4C-44CB-A5F8-16EB5E5878A3}" destId="{034A2B78-6D5E-43CE-BB13-D4B621BB488B}" srcOrd="1" destOrd="0" presId="urn:microsoft.com/office/officeart/2005/8/layout/orgChart1"/>
    <dgm:cxn modelId="{997CD747-7632-4BA7-BB8B-9EC27C04197E}" type="presParOf" srcId="{9EDC49A1-9B71-492F-A7EB-63EB207C1A67}" destId="{1109A542-62E4-43AD-B968-884E6DCB7836}" srcOrd="1" destOrd="0" presId="urn:microsoft.com/office/officeart/2005/8/layout/orgChart1"/>
    <dgm:cxn modelId="{801009D7-4FD2-435A-8D4A-2F7EBED0EE86}" type="presParOf" srcId="{9EDC49A1-9B71-492F-A7EB-63EB207C1A67}" destId="{A40872A5-CAAD-4180-9A08-D76CB0A3AE9E}" srcOrd="2" destOrd="0" presId="urn:microsoft.com/office/officeart/2005/8/layout/orgChart1"/>
    <dgm:cxn modelId="{B5559343-D95E-4475-88DA-2E8356E52293}" type="presParOf" srcId="{2E270F11-9824-4EF1-A98B-D203ED8BD454}" destId="{51216D43-D705-47B6-82E8-36034A042AA5}" srcOrd="2" destOrd="0" presId="urn:microsoft.com/office/officeart/2005/8/layout/orgChart1"/>
    <dgm:cxn modelId="{E76D5083-751D-4752-A1A3-BC515B9852AD}" type="presParOf" srcId="{2E270F11-9824-4EF1-A98B-D203ED8BD454}" destId="{24F1B27C-58AF-4EA7-8CA1-B565E978B796}" srcOrd="3" destOrd="0" presId="urn:microsoft.com/office/officeart/2005/8/layout/orgChart1"/>
    <dgm:cxn modelId="{D533577D-A574-4529-A45C-40BB07F376B6}" type="presParOf" srcId="{24F1B27C-58AF-4EA7-8CA1-B565E978B796}" destId="{B7B279F8-D212-4C73-81B1-7F21B505882F}" srcOrd="0" destOrd="0" presId="urn:microsoft.com/office/officeart/2005/8/layout/orgChart1"/>
    <dgm:cxn modelId="{146FA533-1061-4063-A137-6E96999E70F2}" type="presParOf" srcId="{B7B279F8-D212-4C73-81B1-7F21B505882F}" destId="{6637A5B3-06E6-46E8-A534-9A68CE1C250C}" srcOrd="0" destOrd="0" presId="urn:microsoft.com/office/officeart/2005/8/layout/orgChart1"/>
    <dgm:cxn modelId="{C1E3AA06-C199-4F9A-911C-234929999492}" type="presParOf" srcId="{B7B279F8-D212-4C73-81B1-7F21B505882F}" destId="{B8F83B93-D78A-4871-AA36-D323094529D0}" srcOrd="1" destOrd="0" presId="urn:microsoft.com/office/officeart/2005/8/layout/orgChart1"/>
    <dgm:cxn modelId="{FD4B9FA8-050D-4429-80F1-5B7191D0DB68}" type="presParOf" srcId="{24F1B27C-58AF-4EA7-8CA1-B565E978B796}" destId="{0F845DAE-0F15-45E8-A6EF-37C7AF2E5B36}" srcOrd="1" destOrd="0" presId="urn:microsoft.com/office/officeart/2005/8/layout/orgChart1"/>
    <dgm:cxn modelId="{554567B8-4D92-4315-B3EA-647D8F6DDB21}" type="presParOf" srcId="{24F1B27C-58AF-4EA7-8CA1-B565E978B796}" destId="{726F2139-EFB0-4E75-9A45-8C280B56EE2B}" srcOrd="2" destOrd="0" presId="urn:microsoft.com/office/officeart/2005/8/layout/orgChart1"/>
    <dgm:cxn modelId="{5AA0C989-5FE1-4EDE-9306-2A22CF34223A}" type="presParOf" srcId="{2E270F11-9824-4EF1-A98B-D203ED8BD454}" destId="{DAF96924-D073-427D-9AE8-EC316AE1D585}" srcOrd="4" destOrd="0" presId="urn:microsoft.com/office/officeart/2005/8/layout/orgChart1"/>
    <dgm:cxn modelId="{F2768B11-F7CC-4DAB-A684-D886409B7524}" type="presParOf" srcId="{2E270F11-9824-4EF1-A98B-D203ED8BD454}" destId="{89F1F4B3-9216-4D9C-B77D-970E812EEFBB}" srcOrd="5" destOrd="0" presId="urn:microsoft.com/office/officeart/2005/8/layout/orgChart1"/>
    <dgm:cxn modelId="{00B3BD79-2161-4952-A44D-0DDFB26BF9D7}" type="presParOf" srcId="{89F1F4B3-9216-4D9C-B77D-970E812EEFBB}" destId="{55F37338-DBCB-4237-B193-25EB4DD1AEE7}" srcOrd="0" destOrd="0" presId="urn:microsoft.com/office/officeart/2005/8/layout/orgChart1"/>
    <dgm:cxn modelId="{489105F7-D4C2-4583-9BA7-762ACC8041C7}" type="presParOf" srcId="{55F37338-DBCB-4237-B193-25EB4DD1AEE7}" destId="{88A638FD-9745-417A-98E5-2A20635FB0EA}" srcOrd="0" destOrd="0" presId="urn:microsoft.com/office/officeart/2005/8/layout/orgChart1"/>
    <dgm:cxn modelId="{D0980B7C-3431-4FD1-8443-34AEA1E4C688}" type="presParOf" srcId="{55F37338-DBCB-4237-B193-25EB4DD1AEE7}" destId="{E6083B8D-6E9F-4FEF-81B7-F46659041FCB}" srcOrd="1" destOrd="0" presId="urn:microsoft.com/office/officeart/2005/8/layout/orgChart1"/>
    <dgm:cxn modelId="{2C23292B-1D77-422F-A665-ED06E256A0F4}" type="presParOf" srcId="{89F1F4B3-9216-4D9C-B77D-970E812EEFBB}" destId="{E4249905-5FA7-468A-B878-CD4B3A6A0CBC}" srcOrd="1" destOrd="0" presId="urn:microsoft.com/office/officeart/2005/8/layout/orgChart1"/>
    <dgm:cxn modelId="{8A21A74E-2BD2-4EC6-8957-F0EA3C95DD2E}" type="presParOf" srcId="{89F1F4B3-9216-4D9C-B77D-970E812EEFBB}" destId="{77487461-19C6-440F-B90A-E781C9CB5B16}" srcOrd="2" destOrd="0" presId="urn:microsoft.com/office/officeart/2005/8/layout/orgChart1"/>
    <dgm:cxn modelId="{0CD398BB-4198-4784-8A77-089C3006AEB1}" type="presParOf" srcId="{2E270F11-9824-4EF1-A98B-D203ED8BD454}" destId="{CE44990D-6A93-400B-A436-EAA174BBF46D}" srcOrd="6" destOrd="0" presId="urn:microsoft.com/office/officeart/2005/8/layout/orgChart1"/>
    <dgm:cxn modelId="{1BFE190F-8E7F-4A75-9028-333793A044DC}" type="presParOf" srcId="{2E270F11-9824-4EF1-A98B-D203ED8BD454}" destId="{70F8B3C8-5FBB-40F9-B0A6-A73FC9FFF2C1}" srcOrd="7" destOrd="0" presId="urn:microsoft.com/office/officeart/2005/8/layout/orgChart1"/>
    <dgm:cxn modelId="{F17C6CD1-41F7-4706-8532-627C08060423}" type="presParOf" srcId="{70F8B3C8-5FBB-40F9-B0A6-A73FC9FFF2C1}" destId="{130C2CA9-8343-4C92-A830-BBE8C17B30DB}" srcOrd="0" destOrd="0" presId="urn:microsoft.com/office/officeart/2005/8/layout/orgChart1"/>
    <dgm:cxn modelId="{2889B4B3-8A77-4CF6-AA6F-46AFBA1AA26E}" type="presParOf" srcId="{130C2CA9-8343-4C92-A830-BBE8C17B30DB}" destId="{6412E219-61CD-4F06-B102-E177798F6368}" srcOrd="0" destOrd="0" presId="urn:microsoft.com/office/officeart/2005/8/layout/orgChart1"/>
    <dgm:cxn modelId="{EC0430F8-241D-4E7D-9A26-886E9D530C44}" type="presParOf" srcId="{130C2CA9-8343-4C92-A830-BBE8C17B30DB}" destId="{03AAE0F9-A348-4874-99B6-4C76E6DE6AB9}" srcOrd="1" destOrd="0" presId="urn:microsoft.com/office/officeart/2005/8/layout/orgChart1"/>
    <dgm:cxn modelId="{3FAA9741-1037-45B4-A0B1-D140F8AD0522}" type="presParOf" srcId="{70F8B3C8-5FBB-40F9-B0A6-A73FC9FFF2C1}" destId="{4F782349-9A12-458B-980E-28159E86E503}" srcOrd="1" destOrd="0" presId="urn:microsoft.com/office/officeart/2005/8/layout/orgChart1"/>
    <dgm:cxn modelId="{4FD072B1-3A74-431E-9FAF-794E68EBD2D2}" type="presParOf" srcId="{70F8B3C8-5FBB-40F9-B0A6-A73FC9FFF2C1}" destId="{04D775B1-7D00-4FA3-93C6-8085E6899202}" srcOrd="2" destOrd="0" presId="urn:microsoft.com/office/officeart/2005/8/layout/orgChart1"/>
    <dgm:cxn modelId="{48B19A31-2568-41E7-8127-E6D240EE8389}" type="presParOf" srcId="{2E270F11-9824-4EF1-A98B-D203ED8BD454}" destId="{B168D61C-1C08-4FAA-9520-05941DB1924E}" srcOrd="8" destOrd="0" presId="urn:microsoft.com/office/officeart/2005/8/layout/orgChart1"/>
    <dgm:cxn modelId="{20F47629-EF7F-4494-B2CD-C0777E4DDF77}" type="presParOf" srcId="{2E270F11-9824-4EF1-A98B-D203ED8BD454}" destId="{F5B1A92C-F5D2-4B36-8DD1-CD40EA06721D}" srcOrd="9" destOrd="0" presId="urn:microsoft.com/office/officeart/2005/8/layout/orgChart1"/>
    <dgm:cxn modelId="{E6F9E87C-A85B-4E4D-88B2-8B72256B45F2}" type="presParOf" srcId="{F5B1A92C-F5D2-4B36-8DD1-CD40EA06721D}" destId="{F19003DA-BD30-41FF-9B96-6DBF06FE1845}" srcOrd="0" destOrd="0" presId="urn:microsoft.com/office/officeart/2005/8/layout/orgChart1"/>
    <dgm:cxn modelId="{4CC4504F-41F6-485A-AAF2-C9621D4C8E0F}" type="presParOf" srcId="{F19003DA-BD30-41FF-9B96-6DBF06FE1845}" destId="{284924FD-7AAE-454B-B83B-115F305B49B8}" srcOrd="0" destOrd="0" presId="urn:microsoft.com/office/officeart/2005/8/layout/orgChart1"/>
    <dgm:cxn modelId="{B3D4EEE5-A286-4F9B-9F0E-166CA3BAB863}" type="presParOf" srcId="{F19003DA-BD30-41FF-9B96-6DBF06FE1845}" destId="{88443BF1-0ACA-4852-AC6F-3C96E3077238}" srcOrd="1" destOrd="0" presId="urn:microsoft.com/office/officeart/2005/8/layout/orgChart1"/>
    <dgm:cxn modelId="{40E66972-1984-4EFB-8DEF-6F5E3A27BE7A}" type="presParOf" srcId="{F5B1A92C-F5D2-4B36-8DD1-CD40EA06721D}" destId="{808130DC-9AD7-4F72-9982-7F98353DEE66}" srcOrd="1" destOrd="0" presId="urn:microsoft.com/office/officeart/2005/8/layout/orgChart1"/>
    <dgm:cxn modelId="{04279A36-5272-4EDA-936A-DF31BAA5A7C1}" type="presParOf" srcId="{F5B1A92C-F5D2-4B36-8DD1-CD40EA06721D}" destId="{392490FD-78E5-4472-B559-E352AB23CC97}" srcOrd="2" destOrd="0" presId="urn:microsoft.com/office/officeart/2005/8/layout/orgChart1"/>
    <dgm:cxn modelId="{BA1F13CA-3479-4ADF-BD47-5AAE2EFF1403}" type="presParOf" srcId="{2E270F11-9824-4EF1-A98B-D203ED8BD454}" destId="{AB016399-76C7-461A-9505-AB1B93B33DDA}" srcOrd="10" destOrd="0" presId="urn:microsoft.com/office/officeart/2005/8/layout/orgChart1"/>
    <dgm:cxn modelId="{086996B8-8238-47F5-8906-225FB5B33D1A}" type="presParOf" srcId="{2E270F11-9824-4EF1-A98B-D203ED8BD454}" destId="{6A4096E2-AE3B-4AE5-B9FF-1F2C526AD982}" srcOrd="11" destOrd="0" presId="urn:microsoft.com/office/officeart/2005/8/layout/orgChart1"/>
    <dgm:cxn modelId="{A9517EC3-3596-4D18-9068-122075B993CD}" type="presParOf" srcId="{6A4096E2-AE3B-4AE5-B9FF-1F2C526AD982}" destId="{6B94971D-5860-48A0-9BEE-D9BA228C4B0D}" srcOrd="0" destOrd="0" presId="urn:microsoft.com/office/officeart/2005/8/layout/orgChart1"/>
    <dgm:cxn modelId="{0816C332-CEDF-4E73-8FA0-252ED0D18ACC}" type="presParOf" srcId="{6B94971D-5860-48A0-9BEE-D9BA228C4B0D}" destId="{3E081696-4968-4ADF-B1E3-8C076C5C6DB7}" srcOrd="0" destOrd="0" presId="urn:microsoft.com/office/officeart/2005/8/layout/orgChart1"/>
    <dgm:cxn modelId="{2EC36951-A406-4C07-A3D9-823F6D097C91}" type="presParOf" srcId="{6B94971D-5860-48A0-9BEE-D9BA228C4B0D}" destId="{C23BC01B-3A4A-4883-84A7-E0192B51683A}" srcOrd="1" destOrd="0" presId="urn:microsoft.com/office/officeart/2005/8/layout/orgChart1"/>
    <dgm:cxn modelId="{3EAB0695-6D42-4148-A038-451C219DBE18}" type="presParOf" srcId="{6A4096E2-AE3B-4AE5-B9FF-1F2C526AD982}" destId="{9C18B5AD-2640-499D-A9A4-86283D658D58}" srcOrd="1" destOrd="0" presId="urn:microsoft.com/office/officeart/2005/8/layout/orgChart1"/>
    <dgm:cxn modelId="{025B071B-ADD6-4CFF-8727-7A81EEFDD765}" type="presParOf" srcId="{6A4096E2-AE3B-4AE5-B9FF-1F2C526AD982}" destId="{2D290F52-D848-4699-A0A2-4746DECCE0C9}" srcOrd="2" destOrd="0" presId="urn:microsoft.com/office/officeart/2005/8/layout/orgChart1"/>
    <dgm:cxn modelId="{FB0D40F2-920E-4212-98B1-B30E91CF9135}" type="presParOf" srcId="{2E270F11-9824-4EF1-A98B-D203ED8BD454}" destId="{EBD9F73C-D27F-4640-992A-EF51D304C56C}" srcOrd="12" destOrd="0" presId="urn:microsoft.com/office/officeart/2005/8/layout/orgChart1"/>
    <dgm:cxn modelId="{AEA7D118-835E-4E9C-86FD-536F437980DE}" type="presParOf" srcId="{2E270F11-9824-4EF1-A98B-D203ED8BD454}" destId="{530D9845-0A92-414C-8BD7-489CBE115EBF}" srcOrd="13" destOrd="0" presId="urn:microsoft.com/office/officeart/2005/8/layout/orgChart1"/>
    <dgm:cxn modelId="{77993849-166F-485D-8460-3779B4F54AC2}" type="presParOf" srcId="{530D9845-0A92-414C-8BD7-489CBE115EBF}" destId="{40997864-6D4F-4E76-84F0-ABC6305965EC}" srcOrd="0" destOrd="0" presId="urn:microsoft.com/office/officeart/2005/8/layout/orgChart1"/>
    <dgm:cxn modelId="{1EA07158-4CD5-402C-B23C-BF340C629B5C}" type="presParOf" srcId="{40997864-6D4F-4E76-84F0-ABC6305965EC}" destId="{5C121F32-0858-48C5-B70A-123DC5A03D5A}" srcOrd="0" destOrd="0" presId="urn:microsoft.com/office/officeart/2005/8/layout/orgChart1"/>
    <dgm:cxn modelId="{56A1BDBC-C4B5-40F3-BEFD-7DB531A88135}" type="presParOf" srcId="{40997864-6D4F-4E76-84F0-ABC6305965EC}" destId="{48792116-A8B7-4935-9F3E-D2D6C5319B35}" srcOrd="1" destOrd="0" presId="urn:microsoft.com/office/officeart/2005/8/layout/orgChart1"/>
    <dgm:cxn modelId="{7F6E8E7D-D0A4-40B8-A456-9F34F9EF005E}" type="presParOf" srcId="{530D9845-0A92-414C-8BD7-489CBE115EBF}" destId="{395DAA21-A459-4A06-AA58-E5222B73E0B9}" srcOrd="1" destOrd="0" presId="urn:microsoft.com/office/officeart/2005/8/layout/orgChart1"/>
    <dgm:cxn modelId="{B556B747-0854-426F-BAA8-A6AC086EAB20}" type="presParOf" srcId="{530D9845-0A92-414C-8BD7-489CBE115EBF}" destId="{B82B0023-F513-4181-86E4-E6590329E845}" srcOrd="2" destOrd="0" presId="urn:microsoft.com/office/officeart/2005/8/layout/orgChart1"/>
    <dgm:cxn modelId="{EE3FB665-1DD4-4B46-9851-25CFEC923859}" type="presParOf" srcId="{804A4899-CFF5-4D9B-9F02-14E4319B4D0A}" destId="{D447E243-2B7A-4110-AB87-0C693DA0ED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0FB3B-B49A-4305-8640-F628E4C807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E5677-B7AB-4EA4-A61F-1C43ABD5E67D}">
      <dgm:prSet phldrT="[Текст]"/>
      <dgm:spPr/>
      <dgm:t>
        <a:bodyPr/>
        <a:lstStyle/>
        <a:p>
          <a:r>
            <a:rPr lang="ru-RU" dirty="0"/>
            <a:t>Направление подготовки </a:t>
          </a:r>
        </a:p>
      </dgm:t>
    </dgm:pt>
    <dgm:pt modelId="{0516D1F3-F62B-494C-909D-E78E519E6B28}" type="parTrans" cxnId="{A507C8A0-D0EA-411F-927B-999A120C151C}">
      <dgm:prSet/>
      <dgm:spPr/>
      <dgm:t>
        <a:bodyPr/>
        <a:lstStyle/>
        <a:p>
          <a:endParaRPr lang="ru-RU"/>
        </a:p>
      </dgm:t>
    </dgm:pt>
    <dgm:pt modelId="{6F64D91F-6B18-42A2-8DBB-513103FE6765}" type="sibTrans" cxnId="{A507C8A0-D0EA-411F-927B-999A120C151C}">
      <dgm:prSet/>
      <dgm:spPr/>
      <dgm:t>
        <a:bodyPr/>
        <a:lstStyle/>
        <a:p>
          <a:endParaRPr lang="ru-RU"/>
        </a:p>
      </dgm:t>
    </dgm:pt>
    <dgm:pt modelId="{59DE1EDA-0621-4798-A42C-F3918372087A}">
      <dgm:prSet phldrT="[Текст]"/>
      <dgm:spPr/>
      <dgm:t>
        <a:bodyPr/>
        <a:lstStyle/>
        <a:p>
          <a:r>
            <a:rPr lang="ru-RU" dirty="0"/>
            <a:t>ОК (УК)</a:t>
          </a:r>
        </a:p>
      </dgm:t>
    </dgm:pt>
    <dgm:pt modelId="{C8B5C517-B7E8-436D-B7B2-DE6FABB78CDF}" type="parTrans" cxnId="{455BD77B-1249-47BE-93A9-2FACFE007C9C}">
      <dgm:prSet/>
      <dgm:spPr/>
      <dgm:t>
        <a:bodyPr/>
        <a:lstStyle/>
        <a:p>
          <a:endParaRPr lang="ru-RU"/>
        </a:p>
      </dgm:t>
    </dgm:pt>
    <dgm:pt modelId="{05703E2F-A2DE-410F-B05D-EAC2BDA94D41}" type="sibTrans" cxnId="{455BD77B-1249-47BE-93A9-2FACFE007C9C}">
      <dgm:prSet/>
      <dgm:spPr/>
      <dgm:t>
        <a:bodyPr/>
        <a:lstStyle/>
        <a:p>
          <a:endParaRPr lang="ru-RU"/>
        </a:p>
      </dgm:t>
    </dgm:pt>
    <dgm:pt modelId="{E6839D66-112C-4822-996C-6983329A51F4}">
      <dgm:prSet phldrT="[Текст]"/>
      <dgm:spPr/>
      <dgm:t>
        <a:bodyPr/>
        <a:lstStyle/>
        <a:p>
          <a:r>
            <a:rPr lang="ru-RU" dirty="0" err="1"/>
            <a:t>опк</a:t>
          </a:r>
          <a:endParaRPr lang="ru-RU" dirty="0"/>
        </a:p>
      </dgm:t>
    </dgm:pt>
    <dgm:pt modelId="{A40C35C1-161C-4071-8C09-ECA899FB374F}" type="parTrans" cxnId="{09672730-59FB-4F15-AC5C-2C519B1F8C63}">
      <dgm:prSet/>
      <dgm:spPr/>
      <dgm:t>
        <a:bodyPr/>
        <a:lstStyle/>
        <a:p>
          <a:endParaRPr lang="ru-RU"/>
        </a:p>
      </dgm:t>
    </dgm:pt>
    <dgm:pt modelId="{1A4635EE-07D1-4EBE-8864-7523DB764AF6}" type="sibTrans" cxnId="{09672730-59FB-4F15-AC5C-2C519B1F8C63}">
      <dgm:prSet/>
      <dgm:spPr/>
      <dgm:t>
        <a:bodyPr/>
        <a:lstStyle/>
        <a:p>
          <a:endParaRPr lang="ru-RU"/>
        </a:p>
      </dgm:t>
    </dgm:pt>
    <dgm:pt modelId="{C418D9E8-7375-458C-A1CF-9BB246B63A6B}">
      <dgm:prSet phldrT="[Текст]"/>
      <dgm:spPr/>
      <dgm:t>
        <a:bodyPr/>
        <a:lstStyle/>
        <a:p>
          <a:r>
            <a:rPr lang="ru-RU" dirty="0" err="1"/>
            <a:t>пк</a:t>
          </a:r>
          <a:endParaRPr lang="ru-RU" dirty="0"/>
        </a:p>
      </dgm:t>
    </dgm:pt>
    <dgm:pt modelId="{91ACCD5D-3F61-480D-BAEA-9D9E115E3D6C}" type="parTrans" cxnId="{5E9B1D50-85EB-4B26-B8E8-B755DEB816EF}">
      <dgm:prSet/>
      <dgm:spPr/>
      <dgm:t>
        <a:bodyPr/>
        <a:lstStyle/>
        <a:p>
          <a:endParaRPr lang="ru-RU"/>
        </a:p>
      </dgm:t>
    </dgm:pt>
    <dgm:pt modelId="{5A15D506-0E1A-4F34-A8AA-DA8A9F797DE2}" type="sibTrans" cxnId="{5E9B1D50-85EB-4B26-B8E8-B755DEB816EF}">
      <dgm:prSet/>
      <dgm:spPr/>
      <dgm:t>
        <a:bodyPr/>
        <a:lstStyle/>
        <a:p>
          <a:endParaRPr lang="ru-RU"/>
        </a:p>
      </dgm:t>
    </dgm:pt>
    <dgm:pt modelId="{07EE33F6-37BC-466D-AEF2-0D5AF93FE57F}">
      <dgm:prSet phldrT="[Текст]"/>
      <dgm:spPr/>
      <dgm:t>
        <a:bodyPr/>
        <a:lstStyle/>
        <a:p>
          <a:r>
            <a:rPr lang="ru-RU" dirty="0" err="1"/>
            <a:t>пк</a:t>
          </a:r>
          <a:endParaRPr lang="ru-RU" dirty="0"/>
        </a:p>
      </dgm:t>
    </dgm:pt>
    <dgm:pt modelId="{6BBC5A28-CF67-41D8-B921-D4503A26229B}" type="parTrans" cxnId="{FE4C5190-5D1E-4115-A746-C24386D2EE85}">
      <dgm:prSet/>
      <dgm:spPr/>
      <dgm:t>
        <a:bodyPr/>
        <a:lstStyle/>
        <a:p>
          <a:endParaRPr lang="ru-RU"/>
        </a:p>
      </dgm:t>
    </dgm:pt>
    <dgm:pt modelId="{23F3C1B1-6F1E-43C1-A72B-54EDD7BE8227}" type="sibTrans" cxnId="{FE4C5190-5D1E-4115-A746-C24386D2EE85}">
      <dgm:prSet/>
      <dgm:spPr/>
      <dgm:t>
        <a:bodyPr/>
        <a:lstStyle/>
        <a:p>
          <a:endParaRPr lang="ru-RU"/>
        </a:p>
      </dgm:t>
    </dgm:pt>
    <dgm:pt modelId="{21FA219B-BC23-42B4-B8C7-2D69BFA54ADD}" type="pres">
      <dgm:prSet presAssocID="{91B0FB3B-B49A-4305-8640-F628E4C8071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47F17E-5D53-477F-8F51-DC95B863B4D7}" type="pres">
      <dgm:prSet presAssocID="{0B7E5677-B7AB-4EA4-A61F-1C43ABD5E67D}" presName="centerShape" presStyleLbl="node0" presStyleIdx="0" presStyleCnt="1"/>
      <dgm:spPr/>
    </dgm:pt>
    <dgm:pt modelId="{61600A8A-ACA0-4933-A2F7-BEBB85DF88AA}" type="pres">
      <dgm:prSet presAssocID="{C8B5C517-B7E8-436D-B7B2-DE6FABB78CDF}" presName="Name9" presStyleLbl="parChTrans1D2" presStyleIdx="0" presStyleCnt="4"/>
      <dgm:spPr/>
    </dgm:pt>
    <dgm:pt modelId="{5A17448D-8788-4956-A363-F4AB33375BB1}" type="pres">
      <dgm:prSet presAssocID="{C8B5C517-B7E8-436D-B7B2-DE6FABB78CDF}" presName="connTx" presStyleLbl="parChTrans1D2" presStyleIdx="0" presStyleCnt="4"/>
      <dgm:spPr/>
    </dgm:pt>
    <dgm:pt modelId="{C6950746-9464-41F3-BB35-FCA11C598590}" type="pres">
      <dgm:prSet presAssocID="{59DE1EDA-0621-4798-A42C-F3918372087A}" presName="node" presStyleLbl="node1" presStyleIdx="0" presStyleCnt="4">
        <dgm:presLayoutVars>
          <dgm:bulletEnabled val="1"/>
        </dgm:presLayoutVars>
      </dgm:prSet>
      <dgm:spPr/>
    </dgm:pt>
    <dgm:pt modelId="{D87142CD-DCAC-48FB-ADD9-BD9D29B4C7AA}" type="pres">
      <dgm:prSet presAssocID="{A40C35C1-161C-4071-8C09-ECA899FB374F}" presName="Name9" presStyleLbl="parChTrans1D2" presStyleIdx="1" presStyleCnt="4"/>
      <dgm:spPr/>
    </dgm:pt>
    <dgm:pt modelId="{ACD3AA96-6CAD-435D-9EF0-69D44EF78C0D}" type="pres">
      <dgm:prSet presAssocID="{A40C35C1-161C-4071-8C09-ECA899FB374F}" presName="connTx" presStyleLbl="parChTrans1D2" presStyleIdx="1" presStyleCnt="4"/>
      <dgm:spPr/>
    </dgm:pt>
    <dgm:pt modelId="{B55E57BD-FA0E-481E-B0EE-BC7D92145122}" type="pres">
      <dgm:prSet presAssocID="{E6839D66-112C-4822-996C-6983329A51F4}" presName="node" presStyleLbl="node1" presStyleIdx="1" presStyleCnt="4">
        <dgm:presLayoutVars>
          <dgm:bulletEnabled val="1"/>
        </dgm:presLayoutVars>
      </dgm:prSet>
      <dgm:spPr/>
    </dgm:pt>
    <dgm:pt modelId="{8B2C766B-E73D-422C-8E2C-B36AE0BE8673}" type="pres">
      <dgm:prSet presAssocID="{91ACCD5D-3F61-480D-BAEA-9D9E115E3D6C}" presName="Name9" presStyleLbl="parChTrans1D2" presStyleIdx="2" presStyleCnt="4"/>
      <dgm:spPr/>
    </dgm:pt>
    <dgm:pt modelId="{4023DEC0-CB0B-413C-B34C-0C293122AA54}" type="pres">
      <dgm:prSet presAssocID="{91ACCD5D-3F61-480D-BAEA-9D9E115E3D6C}" presName="connTx" presStyleLbl="parChTrans1D2" presStyleIdx="2" presStyleCnt="4"/>
      <dgm:spPr/>
    </dgm:pt>
    <dgm:pt modelId="{BD5EFA57-45E2-44A5-8C93-734126620FD7}" type="pres">
      <dgm:prSet presAssocID="{C418D9E8-7375-458C-A1CF-9BB246B63A6B}" presName="node" presStyleLbl="node1" presStyleIdx="2" presStyleCnt="4">
        <dgm:presLayoutVars>
          <dgm:bulletEnabled val="1"/>
        </dgm:presLayoutVars>
      </dgm:prSet>
      <dgm:spPr/>
    </dgm:pt>
    <dgm:pt modelId="{F2975CC8-ED00-4646-89A7-FDA03C9D5402}" type="pres">
      <dgm:prSet presAssocID="{6BBC5A28-CF67-41D8-B921-D4503A26229B}" presName="Name9" presStyleLbl="parChTrans1D2" presStyleIdx="3" presStyleCnt="4"/>
      <dgm:spPr/>
    </dgm:pt>
    <dgm:pt modelId="{6EF08F66-8ACD-4F94-A33B-9C2B9C1389F3}" type="pres">
      <dgm:prSet presAssocID="{6BBC5A28-CF67-41D8-B921-D4503A26229B}" presName="connTx" presStyleLbl="parChTrans1D2" presStyleIdx="3" presStyleCnt="4"/>
      <dgm:spPr/>
    </dgm:pt>
    <dgm:pt modelId="{FEA6EA58-5479-4D7A-A238-35E26609881C}" type="pres">
      <dgm:prSet presAssocID="{07EE33F6-37BC-466D-AEF2-0D5AF93FE57F}" presName="node" presStyleLbl="node1" presStyleIdx="3" presStyleCnt="4">
        <dgm:presLayoutVars>
          <dgm:bulletEnabled val="1"/>
        </dgm:presLayoutVars>
      </dgm:prSet>
      <dgm:spPr/>
    </dgm:pt>
  </dgm:ptLst>
  <dgm:cxnLst>
    <dgm:cxn modelId="{9E5C3401-E9EC-45BA-BCD9-93A9662213BD}" type="presOf" srcId="{6BBC5A28-CF67-41D8-B921-D4503A26229B}" destId="{6EF08F66-8ACD-4F94-A33B-9C2B9C1389F3}" srcOrd="1" destOrd="0" presId="urn:microsoft.com/office/officeart/2005/8/layout/radial1"/>
    <dgm:cxn modelId="{CC20F708-4D5F-479A-9103-1ED6E3DE4308}" type="presOf" srcId="{91B0FB3B-B49A-4305-8640-F628E4C80711}" destId="{21FA219B-BC23-42B4-B8C7-2D69BFA54ADD}" srcOrd="0" destOrd="0" presId="urn:microsoft.com/office/officeart/2005/8/layout/radial1"/>
    <dgm:cxn modelId="{AA2A220F-CB8A-48E8-BB63-F2F2322B91A2}" type="presOf" srcId="{6BBC5A28-CF67-41D8-B921-D4503A26229B}" destId="{F2975CC8-ED00-4646-89A7-FDA03C9D5402}" srcOrd="0" destOrd="0" presId="urn:microsoft.com/office/officeart/2005/8/layout/radial1"/>
    <dgm:cxn modelId="{09672730-59FB-4F15-AC5C-2C519B1F8C63}" srcId="{0B7E5677-B7AB-4EA4-A61F-1C43ABD5E67D}" destId="{E6839D66-112C-4822-996C-6983329A51F4}" srcOrd="1" destOrd="0" parTransId="{A40C35C1-161C-4071-8C09-ECA899FB374F}" sibTransId="{1A4635EE-07D1-4EBE-8864-7523DB764AF6}"/>
    <dgm:cxn modelId="{7292E65D-5DA2-4662-A92C-330376E8CDC0}" type="presOf" srcId="{A40C35C1-161C-4071-8C09-ECA899FB374F}" destId="{D87142CD-DCAC-48FB-ADD9-BD9D29B4C7AA}" srcOrd="0" destOrd="0" presId="urn:microsoft.com/office/officeart/2005/8/layout/radial1"/>
    <dgm:cxn modelId="{1122654D-E64E-49F9-A442-95AF50F595F5}" type="presOf" srcId="{E6839D66-112C-4822-996C-6983329A51F4}" destId="{B55E57BD-FA0E-481E-B0EE-BC7D92145122}" srcOrd="0" destOrd="0" presId="urn:microsoft.com/office/officeart/2005/8/layout/radial1"/>
    <dgm:cxn modelId="{89C9484F-FDDA-4D8F-A740-8F0287F282E8}" type="presOf" srcId="{C418D9E8-7375-458C-A1CF-9BB246B63A6B}" destId="{BD5EFA57-45E2-44A5-8C93-734126620FD7}" srcOrd="0" destOrd="0" presId="urn:microsoft.com/office/officeart/2005/8/layout/radial1"/>
    <dgm:cxn modelId="{5E9B1D50-85EB-4B26-B8E8-B755DEB816EF}" srcId="{0B7E5677-B7AB-4EA4-A61F-1C43ABD5E67D}" destId="{C418D9E8-7375-458C-A1CF-9BB246B63A6B}" srcOrd="2" destOrd="0" parTransId="{91ACCD5D-3F61-480D-BAEA-9D9E115E3D6C}" sibTransId="{5A15D506-0E1A-4F34-A8AA-DA8A9F797DE2}"/>
    <dgm:cxn modelId="{455BD77B-1249-47BE-93A9-2FACFE007C9C}" srcId="{0B7E5677-B7AB-4EA4-A61F-1C43ABD5E67D}" destId="{59DE1EDA-0621-4798-A42C-F3918372087A}" srcOrd="0" destOrd="0" parTransId="{C8B5C517-B7E8-436D-B7B2-DE6FABB78CDF}" sibTransId="{05703E2F-A2DE-410F-B05D-EAC2BDA94D41}"/>
    <dgm:cxn modelId="{FE4C5190-5D1E-4115-A746-C24386D2EE85}" srcId="{0B7E5677-B7AB-4EA4-A61F-1C43ABD5E67D}" destId="{07EE33F6-37BC-466D-AEF2-0D5AF93FE57F}" srcOrd="3" destOrd="0" parTransId="{6BBC5A28-CF67-41D8-B921-D4503A26229B}" sibTransId="{23F3C1B1-6F1E-43C1-A72B-54EDD7BE8227}"/>
    <dgm:cxn modelId="{7BB713A0-ECA4-482B-BA6B-BBAE222A6E60}" type="presOf" srcId="{91ACCD5D-3F61-480D-BAEA-9D9E115E3D6C}" destId="{4023DEC0-CB0B-413C-B34C-0C293122AA54}" srcOrd="1" destOrd="0" presId="urn:microsoft.com/office/officeart/2005/8/layout/radial1"/>
    <dgm:cxn modelId="{A507C8A0-D0EA-411F-927B-999A120C151C}" srcId="{91B0FB3B-B49A-4305-8640-F628E4C80711}" destId="{0B7E5677-B7AB-4EA4-A61F-1C43ABD5E67D}" srcOrd="0" destOrd="0" parTransId="{0516D1F3-F62B-494C-909D-E78E519E6B28}" sibTransId="{6F64D91F-6B18-42A2-8DBB-513103FE6765}"/>
    <dgm:cxn modelId="{A23DCDC0-52EF-45B7-AC71-C762900A93D1}" type="presOf" srcId="{0B7E5677-B7AB-4EA4-A61F-1C43ABD5E67D}" destId="{6247F17E-5D53-477F-8F51-DC95B863B4D7}" srcOrd="0" destOrd="0" presId="urn:microsoft.com/office/officeart/2005/8/layout/radial1"/>
    <dgm:cxn modelId="{380FEFC2-A4CD-4A8F-802F-922B99181C15}" type="presOf" srcId="{C8B5C517-B7E8-436D-B7B2-DE6FABB78CDF}" destId="{5A17448D-8788-4956-A363-F4AB33375BB1}" srcOrd="1" destOrd="0" presId="urn:microsoft.com/office/officeart/2005/8/layout/radial1"/>
    <dgm:cxn modelId="{39C2E8CF-77F6-411F-A738-5182C4AAAF2E}" type="presOf" srcId="{59DE1EDA-0621-4798-A42C-F3918372087A}" destId="{C6950746-9464-41F3-BB35-FCA11C598590}" srcOrd="0" destOrd="0" presId="urn:microsoft.com/office/officeart/2005/8/layout/radial1"/>
    <dgm:cxn modelId="{B64102D2-8D0E-433C-BE04-BC397E2FA09B}" type="presOf" srcId="{A40C35C1-161C-4071-8C09-ECA899FB374F}" destId="{ACD3AA96-6CAD-435D-9EF0-69D44EF78C0D}" srcOrd="1" destOrd="0" presId="urn:microsoft.com/office/officeart/2005/8/layout/radial1"/>
    <dgm:cxn modelId="{4EAC99D6-A43F-4D5C-A735-0FA0181E84CB}" type="presOf" srcId="{91ACCD5D-3F61-480D-BAEA-9D9E115E3D6C}" destId="{8B2C766B-E73D-422C-8E2C-B36AE0BE8673}" srcOrd="0" destOrd="0" presId="urn:microsoft.com/office/officeart/2005/8/layout/radial1"/>
    <dgm:cxn modelId="{049F2CDE-7C1D-4D7B-AFBA-CC1CE945B2E4}" type="presOf" srcId="{C8B5C517-B7E8-436D-B7B2-DE6FABB78CDF}" destId="{61600A8A-ACA0-4933-A2F7-BEBB85DF88AA}" srcOrd="0" destOrd="0" presId="urn:microsoft.com/office/officeart/2005/8/layout/radial1"/>
    <dgm:cxn modelId="{989E87E3-EDC3-43F1-9686-D054E631378E}" type="presOf" srcId="{07EE33F6-37BC-466D-AEF2-0D5AF93FE57F}" destId="{FEA6EA58-5479-4D7A-A238-35E26609881C}" srcOrd="0" destOrd="0" presId="urn:microsoft.com/office/officeart/2005/8/layout/radial1"/>
    <dgm:cxn modelId="{AC3B7038-BE0B-4A8A-80A2-1EAEB57D77D2}" type="presParOf" srcId="{21FA219B-BC23-42B4-B8C7-2D69BFA54ADD}" destId="{6247F17E-5D53-477F-8F51-DC95B863B4D7}" srcOrd="0" destOrd="0" presId="urn:microsoft.com/office/officeart/2005/8/layout/radial1"/>
    <dgm:cxn modelId="{ACEDBF02-53D2-4016-8EF1-8497C9CCC0E9}" type="presParOf" srcId="{21FA219B-BC23-42B4-B8C7-2D69BFA54ADD}" destId="{61600A8A-ACA0-4933-A2F7-BEBB85DF88AA}" srcOrd="1" destOrd="0" presId="urn:microsoft.com/office/officeart/2005/8/layout/radial1"/>
    <dgm:cxn modelId="{2979C346-605A-400E-BDC8-FB09C467EA89}" type="presParOf" srcId="{61600A8A-ACA0-4933-A2F7-BEBB85DF88AA}" destId="{5A17448D-8788-4956-A363-F4AB33375BB1}" srcOrd="0" destOrd="0" presId="urn:microsoft.com/office/officeart/2005/8/layout/radial1"/>
    <dgm:cxn modelId="{26AF02CC-A44E-4E15-BDE0-C700200C4AAC}" type="presParOf" srcId="{21FA219B-BC23-42B4-B8C7-2D69BFA54ADD}" destId="{C6950746-9464-41F3-BB35-FCA11C598590}" srcOrd="2" destOrd="0" presId="urn:microsoft.com/office/officeart/2005/8/layout/radial1"/>
    <dgm:cxn modelId="{4EAE2265-A068-42B0-8852-6F391B69FAD7}" type="presParOf" srcId="{21FA219B-BC23-42B4-B8C7-2D69BFA54ADD}" destId="{D87142CD-DCAC-48FB-ADD9-BD9D29B4C7AA}" srcOrd="3" destOrd="0" presId="urn:microsoft.com/office/officeart/2005/8/layout/radial1"/>
    <dgm:cxn modelId="{608790A3-1738-4897-8A43-36AB32797AFF}" type="presParOf" srcId="{D87142CD-DCAC-48FB-ADD9-BD9D29B4C7AA}" destId="{ACD3AA96-6CAD-435D-9EF0-69D44EF78C0D}" srcOrd="0" destOrd="0" presId="urn:microsoft.com/office/officeart/2005/8/layout/radial1"/>
    <dgm:cxn modelId="{74C33E5E-DC24-4ED4-A759-A225DF84993A}" type="presParOf" srcId="{21FA219B-BC23-42B4-B8C7-2D69BFA54ADD}" destId="{B55E57BD-FA0E-481E-B0EE-BC7D92145122}" srcOrd="4" destOrd="0" presId="urn:microsoft.com/office/officeart/2005/8/layout/radial1"/>
    <dgm:cxn modelId="{E8D2BA9D-F2DE-4050-91BB-E266F3C25BA8}" type="presParOf" srcId="{21FA219B-BC23-42B4-B8C7-2D69BFA54ADD}" destId="{8B2C766B-E73D-422C-8E2C-B36AE0BE8673}" srcOrd="5" destOrd="0" presId="urn:microsoft.com/office/officeart/2005/8/layout/radial1"/>
    <dgm:cxn modelId="{2D235341-0B97-4E7B-80A8-F6A35E361DFF}" type="presParOf" srcId="{8B2C766B-E73D-422C-8E2C-B36AE0BE8673}" destId="{4023DEC0-CB0B-413C-B34C-0C293122AA54}" srcOrd="0" destOrd="0" presId="urn:microsoft.com/office/officeart/2005/8/layout/radial1"/>
    <dgm:cxn modelId="{86E75452-A8A8-4537-A9F7-81039CEA8B38}" type="presParOf" srcId="{21FA219B-BC23-42B4-B8C7-2D69BFA54ADD}" destId="{BD5EFA57-45E2-44A5-8C93-734126620FD7}" srcOrd="6" destOrd="0" presId="urn:microsoft.com/office/officeart/2005/8/layout/radial1"/>
    <dgm:cxn modelId="{088FAD33-A69C-4D5A-BF0B-2FC7C39ED0A8}" type="presParOf" srcId="{21FA219B-BC23-42B4-B8C7-2D69BFA54ADD}" destId="{F2975CC8-ED00-4646-89A7-FDA03C9D5402}" srcOrd="7" destOrd="0" presId="urn:microsoft.com/office/officeart/2005/8/layout/radial1"/>
    <dgm:cxn modelId="{60B6959B-85BE-47F8-9973-5CE1429897C4}" type="presParOf" srcId="{F2975CC8-ED00-4646-89A7-FDA03C9D5402}" destId="{6EF08F66-8ACD-4F94-A33B-9C2B9C1389F3}" srcOrd="0" destOrd="0" presId="urn:microsoft.com/office/officeart/2005/8/layout/radial1"/>
    <dgm:cxn modelId="{998110B7-9481-41A2-AA5E-04706378921A}" type="presParOf" srcId="{21FA219B-BC23-42B4-B8C7-2D69BFA54ADD}" destId="{FEA6EA58-5479-4D7A-A238-35E26609881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066FC-F498-4D36-870B-3A1598BC7A4C}">
      <dsp:nvSpPr>
        <dsp:cNvPr id="0" name=""/>
        <dsp:cNvSpPr/>
      </dsp:nvSpPr>
      <dsp:spPr>
        <a:xfrm>
          <a:off x="0" y="463656"/>
          <a:ext cx="10972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Преподаватель – субъект организации образовательного процесса</a:t>
          </a:r>
        </a:p>
      </dsp:txBody>
      <dsp:txXfrm>
        <a:off x="28557" y="492213"/>
        <a:ext cx="10915686" cy="527886"/>
      </dsp:txXfrm>
    </dsp:sp>
    <dsp:sp modelId="{F4F46621-09EB-4A53-BE4D-EE74A7BD0440}">
      <dsp:nvSpPr>
        <dsp:cNvPr id="0" name=""/>
        <dsp:cNvSpPr/>
      </dsp:nvSpPr>
      <dsp:spPr>
        <a:xfrm>
          <a:off x="0" y="1120656"/>
          <a:ext cx="10972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8557" y="1149213"/>
        <a:ext cx="10915686" cy="527886"/>
      </dsp:txXfrm>
    </dsp:sp>
    <dsp:sp modelId="{3F1CB98F-D798-4A8D-BEED-6CD903792BAE}">
      <dsp:nvSpPr>
        <dsp:cNvPr id="0" name=""/>
        <dsp:cNvSpPr/>
      </dsp:nvSpPr>
      <dsp:spPr>
        <a:xfrm>
          <a:off x="0" y="1777656"/>
          <a:ext cx="10972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Студент – субъект учебной (учебно-профессиональной) деятельности</a:t>
          </a:r>
        </a:p>
      </dsp:txBody>
      <dsp:txXfrm>
        <a:off x="28557" y="1806213"/>
        <a:ext cx="10915686" cy="527886"/>
      </dsp:txXfrm>
    </dsp:sp>
    <dsp:sp modelId="{FD0F9214-C884-45C9-AB8B-E1467CC7C04B}">
      <dsp:nvSpPr>
        <dsp:cNvPr id="0" name=""/>
        <dsp:cNvSpPr/>
      </dsp:nvSpPr>
      <dsp:spPr>
        <a:xfrm>
          <a:off x="0" y="2434656"/>
          <a:ext cx="10972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28557" y="2463213"/>
        <a:ext cx="10915686" cy="527886"/>
      </dsp:txXfrm>
    </dsp:sp>
    <dsp:sp modelId="{096E5A28-BD94-4D38-AE61-77ED7DCCB21E}">
      <dsp:nvSpPr>
        <dsp:cNvPr id="0" name=""/>
        <dsp:cNvSpPr/>
      </dsp:nvSpPr>
      <dsp:spPr>
        <a:xfrm>
          <a:off x="0" y="3019656"/>
          <a:ext cx="109728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kern="1200" dirty="0"/>
        </a:p>
      </dsp:txBody>
      <dsp:txXfrm>
        <a:off x="0" y="3019656"/>
        <a:ext cx="10972800" cy="41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3B431-A87C-4B9B-A4EB-55AD19BF6E07}">
      <dsp:nvSpPr>
        <dsp:cNvPr id="0" name=""/>
        <dsp:cNvSpPr/>
      </dsp:nvSpPr>
      <dsp:spPr>
        <a:xfrm>
          <a:off x="0" y="515916"/>
          <a:ext cx="10425112" cy="382981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6F8A7-580F-45FF-8BCB-1E64229AA218}">
      <dsp:nvSpPr>
        <dsp:cNvPr id="0" name=""/>
        <dsp:cNvSpPr/>
      </dsp:nvSpPr>
      <dsp:spPr>
        <a:xfrm>
          <a:off x="7524609" y="1442846"/>
          <a:ext cx="1857991" cy="191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Результат (контроль и оценка результатов)  </a:t>
          </a:r>
        </a:p>
      </dsp:txBody>
      <dsp:txXfrm>
        <a:off x="7524609" y="1442846"/>
        <a:ext cx="1857991" cy="1914906"/>
      </dsp:txXfrm>
    </dsp:sp>
    <dsp:sp modelId="{022891EB-7173-4BCC-BFD2-21869D418582}">
      <dsp:nvSpPr>
        <dsp:cNvPr id="0" name=""/>
        <dsp:cNvSpPr/>
      </dsp:nvSpPr>
      <dsp:spPr>
        <a:xfrm>
          <a:off x="5295020" y="1442846"/>
          <a:ext cx="1857991" cy="191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Действия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(учебные действия) </a:t>
          </a:r>
        </a:p>
      </dsp:txBody>
      <dsp:txXfrm>
        <a:off x="5295020" y="1442846"/>
        <a:ext cx="1857991" cy="1914906"/>
      </dsp:txXfrm>
    </dsp:sp>
    <dsp:sp modelId="{10C3F63C-431F-45A4-A40E-97ADF116606F}">
      <dsp:nvSpPr>
        <dsp:cNvPr id="0" name=""/>
        <dsp:cNvSpPr/>
      </dsp:nvSpPr>
      <dsp:spPr>
        <a:xfrm>
          <a:off x="3065430" y="1442846"/>
          <a:ext cx="1857991" cy="191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Цель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(учебная задача ) </a:t>
          </a:r>
        </a:p>
      </dsp:txBody>
      <dsp:txXfrm>
        <a:off x="3065430" y="1442846"/>
        <a:ext cx="1857991" cy="1914906"/>
      </dsp:txXfrm>
    </dsp:sp>
    <dsp:sp modelId="{0D4F32D0-1F5C-4A59-ACAE-6912165A364E}">
      <dsp:nvSpPr>
        <dsp:cNvPr id="0" name=""/>
        <dsp:cNvSpPr/>
      </dsp:nvSpPr>
      <dsp:spPr>
        <a:xfrm>
          <a:off x="835841" y="1442846"/>
          <a:ext cx="1857991" cy="1914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Мотив (учебная мотивация) </a:t>
          </a:r>
        </a:p>
      </dsp:txBody>
      <dsp:txXfrm>
        <a:off x="835841" y="1442846"/>
        <a:ext cx="1857991" cy="1914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9F73C-D27F-4640-992A-EF51D304C56C}">
      <dsp:nvSpPr>
        <dsp:cNvPr id="0" name=""/>
        <dsp:cNvSpPr/>
      </dsp:nvSpPr>
      <dsp:spPr>
        <a:xfrm>
          <a:off x="5486400" y="1906570"/>
          <a:ext cx="4819670" cy="27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1"/>
              </a:lnTo>
              <a:lnTo>
                <a:pt x="4819670" y="139411"/>
              </a:lnTo>
              <a:lnTo>
                <a:pt x="4819670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16399-76C7-461A-9505-AB1B93B33DDA}">
      <dsp:nvSpPr>
        <dsp:cNvPr id="0" name=""/>
        <dsp:cNvSpPr/>
      </dsp:nvSpPr>
      <dsp:spPr>
        <a:xfrm>
          <a:off x="5486400" y="1906570"/>
          <a:ext cx="3213113" cy="27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1"/>
              </a:lnTo>
              <a:lnTo>
                <a:pt x="3213113" y="139411"/>
              </a:lnTo>
              <a:lnTo>
                <a:pt x="3213113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8D61C-1C08-4FAA-9520-05941DB1924E}">
      <dsp:nvSpPr>
        <dsp:cNvPr id="0" name=""/>
        <dsp:cNvSpPr/>
      </dsp:nvSpPr>
      <dsp:spPr>
        <a:xfrm>
          <a:off x="5486400" y="1906570"/>
          <a:ext cx="1606556" cy="278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1"/>
              </a:lnTo>
              <a:lnTo>
                <a:pt x="1606556" y="139411"/>
              </a:lnTo>
              <a:lnTo>
                <a:pt x="1606556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4990D-6A93-400B-A436-EAA174BBF46D}">
      <dsp:nvSpPr>
        <dsp:cNvPr id="0" name=""/>
        <dsp:cNvSpPr/>
      </dsp:nvSpPr>
      <dsp:spPr>
        <a:xfrm>
          <a:off x="5440680" y="1906570"/>
          <a:ext cx="91440" cy="278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96924-D073-427D-9AE8-EC316AE1D585}">
      <dsp:nvSpPr>
        <dsp:cNvPr id="0" name=""/>
        <dsp:cNvSpPr/>
      </dsp:nvSpPr>
      <dsp:spPr>
        <a:xfrm>
          <a:off x="3879843" y="1906570"/>
          <a:ext cx="1606556" cy="278823"/>
        </a:xfrm>
        <a:custGeom>
          <a:avLst/>
          <a:gdLst/>
          <a:ahLst/>
          <a:cxnLst/>
          <a:rect l="0" t="0" r="0" b="0"/>
          <a:pathLst>
            <a:path>
              <a:moveTo>
                <a:pt x="1606556" y="0"/>
              </a:moveTo>
              <a:lnTo>
                <a:pt x="1606556" y="139411"/>
              </a:lnTo>
              <a:lnTo>
                <a:pt x="0" y="139411"/>
              </a:lnTo>
              <a:lnTo>
                <a:pt x="0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16D43-D705-47B6-82E8-36034A042AA5}">
      <dsp:nvSpPr>
        <dsp:cNvPr id="0" name=""/>
        <dsp:cNvSpPr/>
      </dsp:nvSpPr>
      <dsp:spPr>
        <a:xfrm>
          <a:off x="2273286" y="1906570"/>
          <a:ext cx="3213113" cy="278823"/>
        </a:xfrm>
        <a:custGeom>
          <a:avLst/>
          <a:gdLst/>
          <a:ahLst/>
          <a:cxnLst/>
          <a:rect l="0" t="0" r="0" b="0"/>
          <a:pathLst>
            <a:path>
              <a:moveTo>
                <a:pt x="3213113" y="0"/>
              </a:moveTo>
              <a:lnTo>
                <a:pt x="3213113" y="139411"/>
              </a:lnTo>
              <a:lnTo>
                <a:pt x="0" y="139411"/>
              </a:lnTo>
              <a:lnTo>
                <a:pt x="0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A114D-6F8E-4711-9A39-B8E1638A6AD6}">
      <dsp:nvSpPr>
        <dsp:cNvPr id="0" name=""/>
        <dsp:cNvSpPr/>
      </dsp:nvSpPr>
      <dsp:spPr>
        <a:xfrm>
          <a:off x="666729" y="1906570"/>
          <a:ext cx="4819670" cy="278823"/>
        </a:xfrm>
        <a:custGeom>
          <a:avLst/>
          <a:gdLst/>
          <a:ahLst/>
          <a:cxnLst/>
          <a:rect l="0" t="0" r="0" b="0"/>
          <a:pathLst>
            <a:path>
              <a:moveTo>
                <a:pt x="4819670" y="0"/>
              </a:moveTo>
              <a:lnTo>
                <a:pt x="4819670" y="139411"/>
              </a:lnTo>
              <a:lnTo>
                <a:pt x="0" y="139411"/>
              </a:lnTo>
              <a:lnTo>
                <a:pt x="0" y="278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54D75-C29B-4423-9493-FBF52F035639}">
      <dsp:nvSpPr>
        <dsp:cNvPr id="0" name=""/>
        <dsp:cNvSpPr/>
      </dsp:nvSpPr>
      <dsp:spPr>
        <a:xfrm>
          <a:off x="4430281" y="972178"/>
          <a:ext cx="2112237" cy="93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Специалист  </a:t>
          </a:r>
        </a:p>
      </dsp:txBody>
      <dsp:txXfrm>
        <a:off x="4430281" y="972178"/>
        <a:ext cx="2112237" cy="934392"/>
      </dsp:txXfrm>
    </dsp:sp>
    <dsp:sp modelId="{E0BBB7E1-2ACD-4C08-903D-4DE2F182EBC5}">
      <dsp:nvSpPr>
        <dsp:cNvPr id="0" name=""/>
        <dsp:cNvSpPr/>
      </dsp:nvSpPr>
      <dsp:spPr>
        <a:xfrm>
          <a:off x="2863" y="2185394"/>
          <a:ext cx="1327732" cy="123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Философия (содержание предмета)</a:t>
          </a:r>
        </a:p>
      </dsp:txBody>
      <dsp:txXfrm>
        <a:off x="2863" y="2185394"/>
        <a:ext cx="1327732" cy="1231850"/>
      </dsp:txXfrm>
    </dsp:sp>
    <dsp:sp modelId="{6637A5B3-06E6-46E8-A534-9A68CE1C250C}">
      <dsp:nvSpPr>
        <dsp:cNvPr id="0" name=""/>
        <dsp:cNvSpPr/>
      </dsp:nvSpPr>
      <dsp:spPr>
        <a:xfrm>
          <a:off x="1609419" y="2185394"/>
          <a:ext cx="1327732" cy="123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Логика (содержание предмета)</a:t>
          </a:r>
        </a:p>
      </dsp:txBody>
      <dsp:txXfrm>
        <a:off x="1609419" y="2185394"/>
        <a:ext cx="1327732" cy="1231850"/>
      </dsp:txXfrm>
    </dsp:sp>
    <dsp:sp modelId="{88A638FD-9745-417A-98E5-2A20635FB0EA}">
      <dsp:nvSpPr>
        <dsp:cNvPr id="0" name=""/>
        <dsp:cNvSpPr/>
      </dsp:nvSpPr>
      <dsp:spPr>
        <a:xfrm>
          <a:off x="3215976" y="2185394"/>
          <a:ext cx="1327732" cy="1231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Математика (содержание предмета)</a:t>
          </a:r>
        </a:p>
      </dsp:txBody>
      <dsp:txXfrm>
        <a:off x="3215976" y="2185394"/>
        <a:ext cx="1327732" cy="1231857"/>
      </dsp:txXfrm>
    </dsp:sp>
    <dsp:sp modelId="{6412E219-61CD-4F06-B102-E177798F6368}">
      <dsp:nvSpPr>
        <dsp:cNvPr id="0" name=""/>
        <dsp:cNvSpPr/>
      </dsp:nvSpPr>
      <dsp:spPr>
        <a:xfrm>
          <a:off x="4822533" y="2185394"/>
          <a:ext cx="1327732" cy="1231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Общая психология (содержание предмета)</a:t>
          </a:r>
        </a:p>
      </dsp:txBody>
      <dsp:txXfrm>
        <a:off x="4822533" y="2185394"/>
        <a:ext cx="1327732" cy="1231863"/>
      </dsp:txXfrm>
    </dsp:sp>
    <dsp:sp modelId="{284924FD-7AAE-454B-B83B-115F305B49B8}">
      <dsp:nvSpPr>
        <dsp:cNvPr id="0" name=""/>
        <dsp:cNvSpPr/>
      </dsp:nvSpPr>
      <dsp:spPr>
        <a:xfrm>
          <a:off x="6429090" y="2185394"/>
          <a:ext cx="1327732" cy="123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Возрастная психология (содержание предмета)</a:t>
          </a:r>
        </a:p>
      </dsp:txBody>
      <dsp:txXfrm>
        <a:off x="6429090" y="2185394"/>
        <a:ext cx="1327732" cy="1231850"/>
      </dsp:txXfrm>
    </dsp:sp>
    <dsp:sp modelId="{3E081696-4968-4ADF-B1E3-8C076C5C6DB7}">
      <dsp:nvSpPr>
        <dsp:cNvPr id="0" name=""/>
        <dsp:cNvSpPr/>
      </dsp:nvSpPr>
      <dsp:spPr>
        <a:xfrm>
          <a:off x="8035647" y="2185394"/>
          <a:ext cx="1327732" cy="1231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Практики</a:t>
          </a:r>
        </a:p>
      </dsp:txBody>
      <dsp:txXfrm>
        <a:off x="8035647" y="2185394"/>
        <a:ext cx="1327732" cy="1231850"/>
      </dsp:txXfrm>
    </dsp:sp>
    <dsp:sp modelId="{5C121F32-0858-48C5-B70A-123DC5A03D5A}">
      <dsp:nvSpPr>
        <dsp:cNvPr id="0" name=""/>
        <dsp:cNvSpPr/>
      </dsp:nvSpPr>
      <dsp:spPr>
        <a:xfrm>
          <a:off x="9642204" y="2185394"/>
          <a:ext cx="1327732" cy="1212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 т.д.</a:t>
          </a:r>
        </a:p>
      </dsp:txBody>
      <dsp:txXfrm>
        <a:off x="9642204" y="2185394"/>
        <a:ext cx="1327732" cy="1212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7F17E-5D53-477F-8F51-DC95B863B4D7}">
      <dsp:nvSpPr>
        <dsp:cNvPr id="0" name=""/>
        <dsp:cNvSpPr/>
      </dsp:nvSpPr>
      <dsp:spPr>
        <a:xfrm>
          <a:off x="4882374" y="1590693"/>
          <a:ext cx="1208050" cy="120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Направление подготовки </a:t>
          </a:r>
        </a:p>
      </dsp:txBody>
      <dsp:txXfrm>
        <a:off x="5059289" y="1767608"/>
        <a:ext cx="854220" cy="854220"/>
      </dsp:txXfrm>
    </dsp:sp>
    <dsp:sp modelId="{61600A8A-ACA0-4933-A2F7-BEBB85DF88AA}">
      <dsp:nvSpPr>
        <dsp:cNvPr id="0" name=""/>
        <dsp:cNvSpPr/>
      </dsp:nvSpPr>
      <dsp:spPr>
        <a:xfrm rot="16200000">
          <a:off x="5303959" y="1398344"/>
          <a:ext cx="364880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64880" y="9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77277" y="1399130"/>
        <a:ext cx="18244" cy="18244"/>
      </dsp:txXfrm>
    </dsp:sp>
    <dsp:sp modelId="{C6950746-9464-41F3-BB35-FCA11C598590}">
      <dsp:nvSpPr>
        <dsp:cNvPr id="0" name=""/>
        <dsp:cNvSpPr/>
      </dsp:nvSpPr>
      <dsp:spPr>
        <a:xfrm>
          <a:off x="4882374" y="17761"/>
          <a:ext cx="1208050" cy="120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ОК (УК)</a:t>
          </a:r>
        </a:p>
      </dsp:txBody>
      <dsp:txXfrm>
        <a:off x="5059289" y="194676"/>
        <a:ext cx="854220" cy="854220"/>
      </dsp:txXfrm>
    </dsp:sp>
    <dsp:sp modelId="{D87142CD-DCAC-48FB-ADD9-BD9D29B4C7AA}">
      <dsp:nvSpPr>
        <dsp:cNvPr id="0" name=""/>
        <dsp:cNvSpPr/>
      </dsp:nvSpPr>
      <dsp:spPr>
        <a:xfrm>
          <a:off x="6090425" y="2184809"/>
          <a:ext cx="364880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64880" y="9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263743" y="2185596"/>
        <a:ext cx="18244" cy="18244"/>
      </dsp:txXfrm>
    </dsp:sp>
    <dsp:sp modelId="{B55E57BD-FA0E-481E-B0EE-BC7D92145122}">
      <dsp:nvSpPr>
        <dsp:cNvPr id="0" name=""/>
        <dsp:cNvSpPr/>
      </dsp:nvSpPr>
      <dsp:spPr>
        <a:xfrm>
          <a:off x="6455306" y="1590693"/>
          <a:ext cx="1208050" cy="120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опк</a:t>
          </a:r>
          <a:endParaRPr lang="ru-RU" sz="3000" kern="1200" dirty="0"/>
        </a:p>
      </dsp:txBody>
      <dsp:txXfrm>
        <a:off x="6632221" y="1767608"/>
        <a:ext cx="854220" cy="854220"/>
      </dsp:txXfrm>
    </dsp:sp>
    <dsp:sp modelId="{8B2C766B-E73D-422C-8E2C-B36AE0BE8673}">
      <dsp:nvSpPr>
        <dsp:cNvPr id="0" name=""/>
        <dsp:cNvSpPr/>
      </dsp:nvSpPr>
      <dsp:spPr>
        <a:xfrm rot="5400000">
          <a:off x="5303959" y="2971275"/>
          <a:ext cx="364880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64880" y="9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77277" y="2972062"/>
        <a:ext cx="18244" cy="18244"/>
      </dsp:txXfrm>
    </dsp:sp>
    <dsp:sp modelId="{BD5EFA57-45E2-44A5-8C93-734126620FD7}">
      <dsp:nvSpPr>
        <dsp:cNvPr id="0" name=""/>
        <dsp:cNvSpPr/>
      </dsp:nvSpPr>
      <dsp:spPr>
        <a:xfrm>
          <a:off x="4882374" y="3163624"/>
          <a:ext cx="1208050" cy="120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пк</a:t>
          </a:r>
          <a:endParaRPr lang="ru-RU" sz="3000" kern="1200" dirty="0"/>
        </a:p>
      </dsp:txBody>
      <dsp:txXfrm>
        <a:off x="5059289" y="3340539"/>
        <a:ext cx="854220" cy="854220"/>
      </dsp:txXfrm>
    </dsp:sp>
    <dsp:sp modelId="{F2975CC8-ED00-4646-89A7-FDA03C9D5402}">
      <dsp:nvSpPr>
        <dsp:cNvPr id="0" name=""/>
        <dsp:cNvSpPr/>
      </dsp:nvSpPr>
      <dsp:spPr>
        <a:xfrm rot="10800000">
          <a:off x="4517493" y="2184809"/>
          <a:ext cx="364880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64880" y="9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690812" y="2185596"/>
        <a:ext cx="18244" cy="18244"/>
      </dsp:txXfrm>
    </dsp:sp>
    <dsp:sp modelId="{FEA6EA58-5479-4D7A-A238-35E26609881C}">
      <dsp:nvSpPr>
        <dsp:cNvPr id="0" name=""/>
        <dsp:cNvSpPr/>
      </dsp:nvSpPr>
      <dsp:spPr>
        <a:xfrm>
          <a:off x="3309443" y="1590693"/>
          <a:ext cx="1208050" cy="120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пк</a:t>
          </a:r>
          <a:endParaRPr lang="ru-RU" sz="3000" kern="1200" dirty="0"/>
        </a:p>
      </dsp:txBody>
      <dsp:txXfrm>
        <a:off x="3486358" y="1767608"/>
        <a:ext cx="854220" cy="85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2245-64C7-4D2C-B027-B7D1E6320AB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94AF5-16BF-46D4-A229-9611B2E8E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5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9FA6B-73BE-49D4-AFA8-D0AF0C859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1629000"/>
            <a:ext cx="709970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2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2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9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2" y="5963686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9" y="5963686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5" y="5963686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2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4426299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7" y="4426299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2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20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90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Айварова Н.Г., к.пс.н.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8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DBF5F9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DBF5F9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86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DBF5F9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DBF5F9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0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5"/>
            <a:ext cx="8534400" cy="1104339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9"/>
            <a:ext cx="8534400" cy="76944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4438E-BF6A-4B33-B345-32B2271A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0"/>
            <a:ext cx="709970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22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04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2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2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2" y="1621971"/>
            <a:ext cx="3005079" cy="5236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62BA5-0080-4D31-B646-B2A85E594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2622740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algn="ctr">
              <a:defRPr lang="en-US" dirty="0"/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2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CB8DE0-37F1-4C91-B9FC-2D49FF647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4"/>
            <a:ext cx="10972800" cy="82731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99DC81-E16D-4205-B54F-2508AE5B4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6" y="0"/>
            <a:ext cx="5286071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2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200185-F38A-4129-A0B9-00F73187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21630" r="73503" b="27206"/>
          <a:stretch/>
        </p:blipFill>
        <p:spPr>
          <a:xfrm>
            <a:off x="11133797" y="2583543"/>
            <a:ext cx="1058204" cy="35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2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5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2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2346585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7" y="2346585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6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2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3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6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2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3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93C3B8-058B-487A-9D89-BD65020C57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700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ru-RU">
                <a:solidFill>
                  <a:srgbClr val="04617B">
                    <a:shade val="90000"/>
                  </a:srgbClr>
                </a:solidFill>
              </a:rPr>
              <a:t>03.04.2019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ru-RU">
                <a:solidFill>
                  <a:srgbClr val="04617B">
                    <a:shade val="90000"/>
                  </a:srgbClr>
                </a:solidFill>
              </a:rPr>
              <a:t>Айварова Н.Г., к.пс.н.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5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Психология учебно-профессиональной деятельности студентов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Айварова Нина Геннадьевна, </a:t>
            </a:r>
            <a:r>
              <a:rPr lang="ru-RU" dirty="0" err="1"/>
              <a:t>к.пс.н</a:t>
            </a:r>
            <a:r>
              <a:rPr lang="ru-RU" dirty="0"/>
              <a:t>., доцент ГИС</a:t>
            </a: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348354"/>
            <a:ext cx="10972800" cy="52151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Программа финских школ в равной мере уделяет внимание изучению всех учебных дисциплин, что дает детям возможность всесторонне развиваться и культивировать самые различные таланты и способности</a:t>
            </a:r>
          </a:p>
          <a:p>
            <a:endParaRPr lang="ru-RU" dirty="0"/>
          </a:p>
          <a:p>
            <a:r>
              <a:rPr lang="ru-RU" dirty="0"/>
              <a:t>2. Отсутствие частных школ и конкуренции (а это часто взаимосвязано) означает, что все учебные заведения должны быть хорошими независимо от того, где они находятся и кого обучают </a:t>
            </a:r>
          </a:p>
          <a:p>
            <a:endParaRPr lang="ru-RU" dirty="0"/>
          </a:p>
          <a:p>
            <a:r>
              <a:rPr lang="ru-RU" dirty="0"/>
              <a:t>3. С 1980 года перестроили систему подготовки учителей: у молодого выпускника имеется гораздо больше знаний по  детской психологии, педагогике, дефектологии, методике преподавания и организации учебного процесса, чем у его более опытных коллег, и это позволило расширить полномочия в школах молодых учителей (профессия учителя стала привлекательной для молодежи)</a:t>
            </a:r>
          </a:p>
          <a:p>
            <a:endParaRPr lang="ru-RU" dirty="0"/>
          </a:p>
          <a:p>
            <a:r>
              <a:rPr lang="ru-RU" dirty="0"/>
              <a:t>4. Забота о благополучии и здоровье детей во всех школах, независимо от обстановки в семье </a:t>
            </a:r>
          </a:p>
          <a:p>
            <a:endParaRPr lang="ru-RU" dirty="0"/>
          </a:p>
          <a:p>
            <a:r>
              <a:rPr lang="ru-RU" dirty="0"/>
              <a:t>5. Директора школ и учебных округов, должны быть опытными и квалифицированными педагогами. То есть от директора ожидается, что он сможет и ведет уроки в школе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7106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03.04.2019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Айварова Н.Г., к.пс.н.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4279"/>
            <a:ext cx="8064500" cy="557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0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/>
              <a:t>Что не умеют российские школьники? (по результатам </a:t>
            </a:r>
            <a:r>
              <a:rPr lang="en-US" sz="2800" dirty="0"/>
              <a:t>PISA</a:t>
            </a:r>
            <a:r>
              <a:rPr lang="ru-RU" sz="2800" dirty="0"/>
              <a:t>):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sz="2500" dirty="0"/>
          </a:p>
          <a:p>
            <a:pPr eaLnBrk="1" hangingPunct="1">
              <a:lnSpc>
                <a:spcPct val="90000"/>
              </a:lnSpc>
            </a:pPr>
            <a:endParaRPr lang="ru-RU" sz="2500" dirty="0"/>
          </a:p>
          <a:p>
            <a:pPr eaLnBrk="1" hangingPunct="1">
              <a:lnSpc>
                <a:spcPct val="90000"/>
              </a:lnSpc>
            </a:pPr>
            <a:r>
              <a:rPr lang="ru-RU" sz="2500" dirty="0"/>
              <a:t>отсекать лишнюю информацию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/>
              <a:t>работать с противоречивыми фактами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/>
              <a:t>привлекать к решению «математических» задач в разных науках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/>
              <a:t>по-разному преподносить одни и те же факты, если того требует экономическая, политическая или другая ситуация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dirty="0"/>
              <a:t>бороться за победу до конца, уверенно браться за решение любых заданий, даже если «это нам не задавали»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599" y="2063823"/>
            <a:ext cx="10972800" cy="41798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9580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Известный американский психолог Карл </a:t>
            </a:r>
            <a:r>
              <a:rPr lang="ru-RU" sz="1800" dirty="0" err="1"/>
              <a:t>Роджерс</a:t>
            </a:r>
            <a:r>
              <a:rPr lang="ru-RU" sz="1800" dirty="0"/>
              <a:t> сформулировал психологические особенности людей, выступающие предпосылками успешного обучения: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79600"/>
            <a:ext cx="10972800" cy="4508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1.	люди от природы обладают большим потенциалом к обучению;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2.	обучение эффективно, когда его предмет актуален для человека и когда личности человека (его «Я») ничто не угрожает;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3.	в обучение вовлекается вся личность, что в результате вызывает изменения в самоорганизации и </a:t>
            </a:r>
            <a:r>
              <a:rPr lang="ru-RU" dirty="0" err="1"/>
              <a:t>самовосприятии</a:t>
            </a:r>
            <a:r>
              <a:rPr lang="ru-RU" dirty="0"/>
              <a:t>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4.	большая часть обучения достигается действием при сохранении открытости опыту;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/>
              <a:t>5.	самокритика и самооценка способствуют творчеству, повышению независимости и уверенности в себе.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03.04.2019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Айварова Н.Г., к.пс.н.</a:t>
            </a:r>
          </a:p>
        </p:txBody>
      </p:sp>
    </p:spTree>
    <p:extLst>
      <p:ext uri="{BB962C8B-B14F-4D97-AF65-F5344CB8AC3E}">
        <p14:creationId xmlns:p14="http://schemas.microsoft.com/office/powerpoint/2010/main" val="133637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/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Не сформированы потребность в выборе и умение выбирать;</a:t>
            </a:r>
          </a:p>
          <a:p>
            <a:r>
              <a:rPr lang="ru-RU" sz="2800" dirty="0"/>
              <a:t>Ресурс собственных жизненных ценностей исчерпывается примерно к 30 годам;</a:t>
            </a:r>
          </a:p>
          <a:p>
            <a:r>
              <a:rPr lang="ru-RU" sz="2800" dirty="0"/>
              <a:t>Неумение делать выбор, отказ от выбора приводит к алкоголизации, наркомании…;</a:t>
            </a:r>
          </a:p>
          <a:p>
            <a:r>
              <a:rPr lang="ru-RU" sz="2800" dirty="0"/>
              <a:t>Система образования может формировать навыки целеполагания.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Национальные особенности россиян: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E7DEC9">
                    <a:shade val="50000"/>
                    <a:satMod val="200000"/>
                  </a:srgbClr>
                </a:solidFill>
              </a:rPr>
              <a:t>Психология учебной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88481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743559"/>
            <a:ext cx="10972800" cy="450016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Согласно Д. Б. </a:t>
            </a:r>
            <a:r>
              <a:rPr lang="ru-RU" dirty="0" err="1"/>
              <a:t>Эльконину</a:t>
            </a:r>
            <a:r>
              <a:rPr lang="ru-RU" dirty="0"/>
              <a:t>, учебная деятельность — это деятельность, имеющая своим содержанием овладение обобщенными способами действий в сфере научных понятий </a:t>
            </a:r>
          </a:p>
          <a:p>
            <a:r>
              <a:rPr lang="ru-RU" dirty="0"/>
              <a:t>Таким образом, предметом учебной деятельности является овладение обобщенными способами действий в сфере научных понятий. (Согласно ФГОС – </a:t>
            </a:r>
            <a:r>
              <a:rPr lang="ru-RU" dirty="0" err="1"/>
              <a:t>метапредметные</a:t>
            </a:r>
            <a:r>
              <a:rPr lang="ru-RU" dirty="0"/>
              <a:t> результаты образования)</a:t>
            </a:r>
          </a:p>
          <a:p>
            <a:endParaRPr lang="ru-RU" dirty="0"/>
          </a:p>
          <a:p>
            <a:r>
              <a:rPr lang="ru-RU" dirty="0"/>
              <a:t>Основными </a:t>
            </a:r>
            <a:r>
              <a:rPr lang="ru-RU" b="1" dirty="0"/>
              <a:t>средствами</a:t>
            </a:r>
            <a:r>
              <a:rPr lang="ru-RU" dirty="0"/>
              <a:t> учебной деятельности являются: </a:t>
            </a:r>
          </a:p>
          <a:p>
            <a:pPr marL="0" indent="0">
              <a:buNone/>
            </a:pPr>
            <a:r>
              <a:rPr lang="ru-RU" dirty="0"/>
              <a:t>1) интеллектуальные действия (мыслительные операции) — анализ, сравнение, абстрагирование, синтез, обобщение, классификация, категоризация</a:t>
            </a:r>
          </a:p>
          <a:p>
            <a:pPr marL="0" indent="0">
              <a:buNone/>
            </a:pPr>
            <a:r>
              <a:rPr lang="ru-RU" dirty="0"/>
              <a:t>2) знаковые, вербальные средства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Психология учебной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1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Развивающая функция комбинированного урока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03.04.2019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Айварова Н.Г., к.пс.н.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50" y="2416758"/>
            <a:ext cx="7724301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8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64219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Структура деятельности </a:t>
            </a:r>
            <a:br>
              <a:rPr lang="ru-RU" sz="3600" dirty="0"/>
            </a:br>
            <a:r>
              <a:rPr lang="ru-RU" sz="3600" dirty="0"/>
              <a:t>(структура учебной деятельности)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671295"/>
              </p:ext>
            </p:extLst>
          </p:nvPr>
        </p:nvGraphicFramePr>
        <p:xfrm>
          <a:off x="1487488" y="1447800"/>
          <a:ext cx="104251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22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847" y="1228763"/>
            <a:ext cx="10972800" cy="827311"/>
          </a:xfrm>
        </p:spPr>
        <p:txBody>
          <a:bodyPr>
            <a:normAutofit/>
          </a:bodyPr>
          <a:lstStyle/>
          <a:p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Главным результатом учебной деятельности является преобразование личности обучающегося (Д.Б. </a:t>
            </a:r>
            <a:r>
              <a:rPr lang="ru-RU" dirty="0" err="1"/>
              <a:t>Эльконин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В концепции учебной деятельности (в отличие от дидактических концепций) заложены предпосылки для понимания ученика как субъекта познания </a:t>
            </a:r>
          </a:p>
          <a:p>
            <a:endParaRPr lang="ru-RU" dirty="0"/>
          </a:p>
          <a:p>
            <a:r>
              <a:rPr lang="ru-RU" dirty="0"/>
              <a:t>Сам образовательный процесс трактуется не как трансляция научных знаний, их усвоение, воспроизводство, а как развитие познавательных способностей, основных психических новообразований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9623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766807"/>
            <a:ext cx="10972800" cy="447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Формирование учебной деятельности есть управление взрослым (учителем, родителем, психологом) процессом становления учебной деятельности школьника (</a:t>
            </a:r>
            <a:r>
              <a:rPr lang="ru-RU" b="1" dirty="0"/>
              <a:t>Научить учиться</a:t>
            </a:r>
            <a:r>
              <a:rPr lang="ru-RU" dirty="0"/>
              <a:t>).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Полноценное управление процессом учения всегда предполагает:</a:t>
            </a:r>
          </a:p>
          <a:p>
            <a:r>
              <a:rPr lang="ru-RU" dirty="0"/>
              <a:t>отработку у обучающегося каждого компонента УД</a:t>
            </a:r>
          </a:p>
          <a:p>
            <a:r>
              <a:rPr lang="ru-RU" dirty="0"/>
              <a:t>взаимосвязь компонентов УД</a:t>
            </a:r>
          </a:p>
          <a:p>
            <a:r>
              <a:rPr lang="ru-RU" dirty="0"/>
              <a:t>постепенную передачу отдельных компонентов этой деятельности самому обучающемуся для самостоятельного осуществления без помощи учителя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2315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208047" y="1270000"/>
            <a:ext cx="5539453" cy="4856167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>
              <a:buClr>
                <a:srgbClr val="0BD0D9"/>
              </a:buClr>
              <a:buSzPct val="95000"/>
              <a:buNone/>
            </a:pPr>
            <a:r>
              <a:rPr lang="ru-RU" sz="2800" dirty="0"/>
              <a:t>Образование постепенно переходит от передачи знаний и формирования умений и навыков (</a:t>
            </a:r>
            <a:r>
              <a:rPr lang="ru-RU" sz="2800" dirty="0" err="1"/>
              <a:t>ЗУНов</a:t>
            </a:r>
            <a:r>
              <a:rPr lang="ru-RU" sz="2800" dirty="0"/>
              <a:t>) на </a:t>
            </a:r>
            <a:r>
              <a:rPr lang="ru-RU" sz="2800" b="1" i="1" dirty="0"/>
              <a:t>создание условий </a:t>
            </a:r>
            <a:r>
              <a:rPr lang="ru-RU" sz="2800" dirty="0"/>
              <a:t>для овладения </a:t>
            </a:r>
            <a:r>
              <a:rPr lang="ru-RU" sz="2800" b="1" i="1" dirty="0"/>
              <a:t>облучаемыми</a:t>
            </a:r>
            <a:r>
              <a:rPr lang="ru-RU" sz="2800" dirty="0"/>
              <a:t> комплексом компетенций, которые определяют их потенциал, способности к выживанию и устойчивой жизнедеятельности в условиях современного многофакторного социально-политического, рыночно-экономического и инфокоммуникационного пространства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8508"/>
            <a:ext cx="5357248" cy="38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36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Советские стандарты профессионального образования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4945584"/>
              </p:ext>
            </p:extLst>
          </p:nvPr>
        </p:nvGraphicFramePr>
        <p:xfrm>
          <a:off x="609600" y="1935164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5094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ФГОС профессионального образования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0318088"/>
              </p:ext>
            </p:extLst>
          </p:nvPr>
        </p:nvGraphicFramePr>
        <p:xfrm>
          <a:off x="609600" y="1935164"/>
          <a:ext cx="10972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96685" y="1968285"/>
            <a:ext cx="10985714" cy="42754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74395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891153"/>
            <a:ext cx="9751483" cy="477272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/>
            </a:br>
            <a:r>
              <a:rPr lang="ru-RU" sz="2400" dirty="0"/>
              <a:t>Требования информационного общества к личности: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928091" y="1998954"/>
            <a:ext cx="6931342" cy="4241442"/>
            <a:chOff x="2912" y="1270"/>
            <a:chExt cx="2663" cy="1925"/>
          </a:xfrm>
        </p:grpSpPr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3061" y="1497"/>
            <a:ext cx="2514" cy="1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Рисунок" r:id="rId3" imgW="3990960" imgH="2467080" progId="Word.Picture.8">
                    <p:embed/>
                  </p:oleObj>
                </mc:Choice>
                <mc:Fallback>
                  <p:oleObj name="Рисунок" r:id="rId3" imgW="3990960" imgH="246708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97"/>
                          <a:ext cx="2514" cy="15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023" y="1270"/>
              <a:ext cx="63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C0000"/>
                  </a:solidFill>
                  <a:latin typeface="Arial" charset="0"/>
                </a:rPr>
                <a:t> </a:t>
              </a:r>
              <a:r>
                <a:rPr lang="ru-RU" sz="1400" b="1" dirty="0">
                  <a:solidFill>
                    <a:srgbClr val="CC0000"/>
                  </a:solidFill>
                  <a:latin typeface="Arial" charset="0"/>
                </a:rPr>
                <a:t>умение жить</a:t>
              </a: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18027850">
              <a:off x="2729" y="1906"/>
              <a:ext cx="56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умение </a:t>
              </a:r>
            </a:p>
            <a:p>
              <a:pPr algn="ctr"/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жить вместе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 rot="3194848">
              <a:off x="5071" y="1830"/>
              <a:ext cx="66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CC0000"/>
                  </a:solidFill>
                  <a:latin typeface="Arial" charset="0"/>
                </a:rPr>
                <a:t>умение делать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3969" y="2966"/>
              <a:ext cx="77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1400" b="1" dirty="0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ru-RU" sz="1400" b="1" dirty="0">
                  <a:solidFill>
                    <a:srgbClr val="CC0000"/>
                  </a:solidFill>
                  <a:latin typeface="Arial" charset="0"/>
                </a:rPr>
                <a:t>умение развиваться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508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526585"/>
            <a:ext cx="10972800" cy="47171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Студенческий возраст – это возраст расцвета физического и умственного развития человека. В этом возрасте происходит непрерывное нарастание работоспособности, динамики активной деятельности и продуктивности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студенческом возрасте наблюдаются развитие </a:t>
            </a:r>
            <a:r>
              <a:rPr lang="ru-RU" b="1" i="1" dirty="0"/>
              <a:t>вербального интеллекта</a:t>
            </a:r>
            <a:r>
              <a:rPr lang="ru-RU" dirty="0"/>
              <a:t>, динамичность возбуждения, повышаются уровень наблюдательности и общая культура наблюдения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Одной из актуальных проблем в области подготовки специалистов в рамках высших учебных заведений является формирование личности студента как </a:t>
            </a:r>
            <a:r>
              <a:rPr lang="ru-RU" b="1" dirty="0"/>
              <a:t>субъекта</a:t>
            </a:r>
            <a:r>
              <a:rPr lang="ru-RU" dirty="0"/>
              <a:t> учебной деятельности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dirty="0"/>
              <a:t>Студент как субъект учебно-профессиональной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84868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23628"/>
            <a:ext cx="10972800" cy="1294108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r>
              <a:rPr lang="ru-RU" sz="2000" dirty="0"/>
              <a:t>Преподаватели, и студенты являются активными «субъектами» образовательного процесса: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23609336"/>
              </p:ext>
            </p:extLst>
          </p:nvPr>
        </p:nvGraphicFramePr>
        <p:xfrm>
          <a:off x="609600" y="2346327"/>
          <a:ext cx="10972800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64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666069"/>
            <a:ext cx="10972800" cy="4577652"/>
          </a:xfrm>
        </p:spPr>
        <p:txBody>
          <a:bodyPr/>
          <a:lstStyle/>
          <a:p>
            <a:r>
              <a:rPr lang="ru-RU" dirty="0"/>
              <a:t>Психологическая теория учебной деятельности является научным приоритетом России. </a:t>
            </a:r>
          </a:p>
          <a:p>
            <a:endParaRPr lang="ru-RU" dirty="0"/>
          </a:p>
          <a:p>
            <a:r>
              <a:rPr lang="ru-RU" dirty="0"/>
              <a:t>Ее разработчики (Д. Б. </a:t>
            </a:r>
            <a:r>
              <a:rPr lang="ru-RU" dirty="0" err="1"/>
              <a:t>Эльконин</a:t>
            </a:r>
            <a:r>
              <a:rPr lang="ru-RU" dirty="0"/>
              <a:t>, В. В. Давыдов, А. К. Маркова, П. Я. Гальперин, Н. Ф. Талызина) основывались на теории деятельности.</a:t>
            </a:r>
          </a:p>
          <a:p>
            <a:endParaRPr lang="ru-RU" dirty="0"/>
          </a:p>
          <a:p>
            <a:r>
              <a:rPr lang="ru-RU" dirty="0"/>
              <a:t>Основы теории деятельности были заложены трудами Л. С. Выготского и С. Л. Рубинштейна, а конкретное содержание сформулировано А. Н. Леонтьевым.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83957" y="645276"/>
            <a:ext cx="6208043" cy="360000"/>
          </a:xfrm>
        </p:spPr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5873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320800"/>
            <a:ext cx="10972800" cy="4922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Методологической основой ФГОС общего образования является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подход, который обеспечивает:</a:t>
            </a:r>
          </a:p>
          <a:p>
            <a:endParaRPr lang="ru-RU" dirty="0"/>
          </a:p>
          <a:p>
            <a:r>
              <a:rPr lang="ru-RU" dirty="0"/>
              <a:t>формирование готовности обучающихся к саморазвитию и непрерывному образованию;</a:t>
            </a:r>
          </a:p>
          <a:p>
            <a:r>
              <a:rPr lang="ru-RU" dirty="0"/>
              <a:t>проектирование и конструирование развивающей образовательной среды организации, осуществляющей образовательную деятельность;</a:t>
            </a:r>
          </a:p>
          <a:p>
            <a:r>
              <a:rPr lang="ru-RU" dirty="0"/>
              <a:t>активную учебно-познавательную деятельность обучающихся;</a:t>
            </a:r>
          </a:p>
          <a:p>
            <a:r>
              <a:rPr lang="ru-RU" dirty="0"/>
              <a:t>построение образовательной деятельности с учетом индивидуальных, возрастных, психологических, физиологических особенностей и здоровья обучающихся.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Психология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502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1263114"/>
            <a:ext cx="10972800" cy="49806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 результатам PISA лидирует Финляндия</a:t>
            </a:r>
            <a:br>
              <a:rPr lang="ru-RU" dirty="0"/>
            </a:br>
            <a:r>
              <a:rPr lang="ru-RU" dirty="0"/>
              <a:t>(2003, 2006, 2009 – 3 место)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26040" y="598781"/>
            <a:ext cx="6208043" cy="360000"/>
          </a:xfrm>
        </p:spPr>
        <p:txBody>
          <a:bodyPr/>
          <a:lstStyle/>
          <a:p>
            <a:pPr algn="l"/>
            <a:r>
              <a:rPr lang="ru-RU" dirty="0"/>
              <a:t>Психология учебной деятельности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208510"/>
            <a:ext cx="3035300" cy="414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9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88640"/>
            <a:ext cx="10972800" cy="613596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Оценивались знание родного языка, математики, естественных наук, функциональная грамотность</a:t>
            </a:r>
          </a:p>
          <a:p>
            <a:endParaRPr lang="ru-RU" dirty="0"/>
          </a:p>
          <a:p>
            <a:r>
              <a:rPr lang="ru-RU" dirty="0"/>
              <a:t>Оценивались не только теоретические навыки, но и умение применять знания на практике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99" y="2758698"/>
            <a:ext cx="10972800" cy="34850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dirty="0" err="1"/>
              <a:t>Психолология</a:t>
            </a:r>
            <a:r>
              <a:rPr lang="ru-RU" dirty="0"/>
              <a:t> учебной деятельности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8" y="796262"/>
            <a:ext cx="2496276" cy="16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95733" y="1070939"/>
            <a:ext cx="7776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2000" dirty="0"/>
              <a:t>Международная программа по оценке образовательных достижений учащихся (англ. </a:t>
            </a:r>
            <a:r>
              <a:rPr lang="ru-RU" sz="2000" dirty="0" err="1"/>
              <a:t>Programme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Student</a:t>
            </a:r>
            <a:r>
              <a:rPr lang="ru-RU" sz="2000" dirty="0"/>
              <a:t> </a:t>
            </a:r>
            <a:r>
              <a:rPr lang="ru-RU" sz="2000" dirty="0" err="1"/>
              <a:t>Assessment</a:t>
            </a:r>
            <a:r>
              <a:rPr lang="ru-RU" sz="2000" dirty="0"/>
              <a:t>; PISA)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1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09599" y="2082801"/>
            <a:ext cx="10972800" cy="4160922"/>
          </a:xfrm>
        </p:spPr>
        <p:txBody>
          <a:bodyPr/>
          <a:lstStyle/>
          <a:p>
            <a:r>
              <a:rPr lang="ru-RU" dirty="0"/>
              <a:t>Достижения учеников в различных школах и регионах Финляндии практически не отличались </a:t>
            </a:r>
          </a:p>
          <a:p>
            <a:endParaRPr lang="ru-RU" dirty="0"/>
          </a:p>
          <a:p>
            <a:r>
              <a:rPr lang="ru-RU" dirty="0"/>
              <a:t>Ситуация в семье влияла на результаты не так сильно, как в других странах</a:t>
            </a:r>
          </a:p>
          <a:p>
            <a:endParaRPr lang="ru-RU" dirty="0"/>
          </a:p>
          <a:p>
            <a:r>
              <a:rPr lang="ru-RU" dirty="0"/>
              <a:t>Финны сумели добиться успеха, потратив очень мало средств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658133" y="614279"/>
            <a:ext cx="6208043" cy="360000"/>
          </a:xfrm>
        </p:spPr>
        <p:txBody>
          <a:bodyPr/>
          <a:lstStyle/>
          <a:p>
            <a:r>
              <a:rPr lang="ru-RU" dirty="0"/>
              <a:t>Психология учебной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83904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1205</TotalTime>
  <Words>1004</Words>
  <Application>Microsoft Office PowerPoint</Application>
  <PresentationFormat>Широкоэкранный</PresentationFormat>
  <Paragraphs>143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Constantia</vt:lpstr>
      <vt:lpstr>PT Sans</vt:lpstr>
      <vt:lpstr>PT Sans Caption</vt:lpstr>
      <vt:lpstr>Verdana</vt:lpstr>
      <vt:lpstr>Wingdings</vt:lpstr>
      <vt:lpstr>Wingdings 2</vt:lpstr>
      <vt:lpstr>ЮГУ</vt:lpstr>
      <vt:lpstr>ЮГУ 2</vt:lpstr>
      <vt:lpstr>1_Поток</vt:lpstr>
      <vt:lpstr>Рисунок</vt:lpstr>
      <vt:lpstr>Психология учебно-профессиональной деятельности студентов</vt:lpstr>
      <vt:lpstr>Презентация PowerPoint</vt:lpstr>
      <vt:lpstr>Презентация PowerPoint</vt:lpstr>
      <vt:lpstr> Преподаватели, и студенты являются активными «субъектами» образовательного процесса: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не умеют российские школьники? (по результатам PISA): </vt:lpstr>
      <vt:lpstr>Известный американский психолог Карл Роджерс сформулировал психологические особенности людей, выступающие предпосылками успешного обучения: </vt:lpstr>
      <vt:lpstr>Национальные особенности россиян:</vt:lpstr>
      <vt:lpstr>Презентация PowerPoint</vt:lpstr>
      <vt:lpstr>Развивающая функция комбинированного урока </vt:lpstr>
      <vt:lpstr>Структура деятельности  (структура учебной деятельности)</vt:lpstr>
      <vt:lpstr> </vt:lpstr>
      <vt:lpstr>Презентация PowerPoint</vt:lpstr>
      <vt:lpstr>Советские стандарты профессионального образования </vt:lpstr>
      <vt:lpstr>ФГОС профессионального образования </vt:lpstr>
      <vt:lpstr>  Требования информационного общества к личности: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aivarov aivarov</cp:lastModifiedBy>
  <cp:revision>30</cp:revision>
  <dcterms:created xsi:type="dcterms:W3CDTF">2019-03-10T22:10:48Z</dcterms:created>
  <dcterms:modified xsi:type="dcterms:W3CDTF">2020-12-02T08:38:30Z</dcterms:modified>
</cp:coreProperties>
</file>