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77" r:id="rId6"/>
    <p:sldId id="270" r:id="rId7"/>
    <p:sldId id="291" r:id="rId8"/>
    <p:sldId id="292" r:id="rId9"/>
    <p:sldId id="293" r:id="rId10"/>
    <p:sldId id="259" r:id="rId11"/>
    <p:sldId id="260" r:id="rId12"/>
    <p:sldId id="276" r:id="rId13"/>
    <p:sldId id="261" r:id="rId14"/>
    <p:sldId id="262" r:id="rId15"/>
    <p:sldId id="282" r:id="rId16"/>
    <p:sldId id="271" r:id="rId17"/>
    <p:sldId id="272" r:id="rId18"/>
    <p:sldId id="273" r:id="rId19"/>
    <p:sldId id="266" r:id="rId20"/>
    <p:sldId id="267" r:id="rId21"/>
    <p:sldId id="279" r:id="rId22"/>
    <p:sldId id="280" r:id="rId23"/>
    <p:sldId id="274" r:id="rId24"/>
    <p:sldId id="284" r:id="rId25"/>
    <p:sldId id="286" r:id="rId26"/>
    <p:sldId id="287" r:id="rId27"/>
    <p:sldId id="288" r:id="rId28"/>
    <p:sldId id="289" r:id="rId29"/>
    <p:sldId id="290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CB88582-58BA-4506-B201-8FEE5BB135E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070FBAF-4E02-4AD9-8C70-196FF1411F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488832" cy="36004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cap="all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cap="all" dirty="0" smtClean="0">
                <a:effectLst/>
                <a:latin typeface="+mn-lt"/>
                <a:ea typeface="Times New Roman"/>
              </a:rPr>
              <a:t>психическая нагрузка </a:t>
            </a:r>
            <a:br>
              <a:rPr lang="ru-RU" sz="2400" b="1" cap="all" dirty="0" smtClean="0">
                <a:effectLst/>
                <a:latin typeface="+mn-lt"/>
                <a:ea typeface="Times New Roman"/>
              </a:rPr>
            </a:br>
            <a:r>
              <a:rPr lang="ru-RU" sz="2400" b="1" dirty="0" smtClean="0">
                <a:latin typeface="+mn-lt"/>
              </a:rPr>
              <a:t>квалифицированных </a:t>
            </a:r>
            <a:r>
              <a:rPr lang="ru-RU" sz="2400" b="1" dirty="0">
                <a:latin typeface="+mn-lt"/>
              </a:rPr>
              <a:t>спортсменов в системе </a:t>
            </a:r>
            <a:r>
              <a:rPr lang="ru-RU" sz="2400" b="1" dirty="0" err="1" smtClean="0">
                <a:latin typeface="+mn-lt"/>
              </a:rPr>
              <a:t>тренировочно</a:t>
            </a:r>
            <a:r>
              <a:rPr lang="ru-RU" sz="2400" b="1" dirty="0" smtClean="0">
                <a:latin typeface="+mn-lt"/>
              </a:rPr>
              <a:t>-соревновательной деятельности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2780928"/>
            <a:ext cx="8856984" cy="2592288"/>
            <a:chOff x="1187624" y="2615240"/>
            <a:chExt cx="7920880" cy="173121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615240"/>
              <a:ext cx="2422471" cy="173121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296" y="2636912"/>
              <a:ext cx="2676208" cy="167263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615240"/>
              <a:ext cx="2769949" cy="173121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11560" y="53012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 smtClean="0"/>
              <a:t>Семинар в ЮГУ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4624"/>
            <a:ext cx="754380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/>
                <a:ea typeface="Times New Roman"/>
              </a:rPr>
              <a:t>О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сновным фактором регулирующим индивидуальный уровень  величины влияния психической нагрузки на организм и психику спортсмена являются личностные механизмы саморегуляции:  эмоции, воля, интеллект, интуиция. 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39" y="2473027"/>
            <a:ext cx="54578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3048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488" y="685800"/>
            <a:ext cx="5317976" cy="5767536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Эмоциональные параметры внутренних условий определяются отношением к жизни, своему здоровью, результатам деятельности, личностной значимостью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indent="3810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Волевые механизмы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обеспечивают уровень самосознания и целеустремленности к деятельности. </a:t>
            </a:r>
          </a:p>
          <a:p>
            <a:pPr indent="3810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Интеллект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определяет меру и логику осознания человеком своего поведения, своих действий, свое место в жизни,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этапность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решения по выполнению поставленных задач. </a:t>
            </a:r>
          </a:p>
          <a:p>
            <a:pPr indent="3810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Интуиция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способствует эвристическому принятию решений без осознания, без логики их доказательности в данный момент времени.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1494"/>
            <a:ext cx="2253301" cy="1408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7718"/>
            <a:ext cx="2297192" cy="14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9115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С психологической точки зрения, освоить двигательное действие </a:t>
            </a:r>
            <a:r>
              <a:rPr lang="ru-RU" b="1" dirty="0" smtClean="0"/>
              <a:t>решить,  двигательную задачу одним или несколькими способами – </a:t>
            </a:r>
            <a:r>
              <a:rPr lang="ru-RU" b="1" dirty="0"/>
              <a:t>значит овладеть </a:t>
            </a:r>
            <a:r>
              <a:rPr lang="ru-RU" b="1" dirty="0" smtClean="0"/>
              <a:t> </a:t>
            </a:r>
            <a:r>
              <a:rPr lang="ru-RU" b="1" dirty="0"/>
              <a:t>психической </a:t>
            </a:r>
            <a:r>
              <a:rPr lang="ru-RU" b="1" dirty="0" smtClean="0"/>
              <a:t>саморегуляцией. </a:t>
            </a:r>
            <a:r>
              <a:rPr lang="ru-RU" b="1" i="1" dirty="0" smtClean="0"/>
              <a:t>(И. М. Сеченов)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самоконтроле и саморегуляции двигательных действий принимают участие практически все познавательные процессы: ощущение, восприятие, представление, мышление, внимание, а также </a:t>
            </a:r>
            <a:r>
              <a:rPr lang="ru-RU" dirty="0" smtClean="0"/>
              <a:t>эмоции,  воля, интеллект.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08" y="2204864"/>
            <a:ext cx="406638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639144"/>
            <a:ext cx="7543800" cy="3886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С психологической точки зрения,  внешние тренировочные и соревновательные условия оказывают только косвенное влияние на спортивную результативность, вызывая у спортсмена динамическое взаимодействие психических процессов, образующих  в соответствии с требованиями, диктуемыми конкретной деятельностью, субъективные состояния,  представляющих собой подвижную систему, (детерминирующие способность спортсменов к быстрому переходу от относительно фоновых состояний к периодам предельной мобилизации функциональных ресурсов и резервов и наоборот) и являющихся частью комплексной и динамической системы взаимовлияния между внешними и внутренними условиями деятельности человека.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2114157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84" y="643224"/>
            <a:ext cx="2335600" cy="1739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90" y="620688"/>
            <a:ext cx="241741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2167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Мы придерживаемся положения о том, что психическое напряжение - это такое функциональное состояние, которое отражает характер индивидуальной реактивности спортсмена на сложившуюся психическую нагрузку.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8" y="2924944"/>
            <a:ext cx="4685722" cy="31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620688"/>
            <a:ext cx="7560840" cy="3490148"/>
          </a:xfrm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899592" y="4725144"/>
            <a:ext cx="80873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orbel" pitchFamily="34" charset="0"/>
              </a:rPr>
              <a:t>Условия обозначения:</a:t>
            </a:r>
          </a:p>
          <a:p>
            <a:r>
              <a:rPr lang="ru-RU" dirty="0">
                <a:latin typeface="Corbel" pitchFamily="34" charset="0"/>
              </a:rPr>
              <a:t>Н, С, В - низкий, средний, высокий уровень психического напряжения;</a:t>
            </a:r>
          </a:p>
          <a:p>
            <a:r>
              <a:rPr lang="ru-RU" dirty="0">
                <a:latin typeface="Corbel" pitchFamily="34" charset="0"/>
              </a:rPr>
              <a:t>1 - минимальная нагрузка; 2 - оптимальная нагрузка; 3 - экстремальная нагрузка.</a:t>
            </a:r>
          </a:p>
        </p:txBody>
      </p:sp>
    </p:spTree>
    <p:extLst>
      <p:ext uri="{BB962C8B-B14F-4D97-AF65-F5344CB8AC3E}">
        <p14:creationId xmlns:p14="http://schemas.microsoft.com/office/powerpoint/2010/main" val="20003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704856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</a:rPr>
              <a:t>При минимальной нагрузке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- психическая нагрузка характеризуется не высоким уровнем мобилизации ресурсов, связанной с решением простых для спортсмена тактико-технических, рефлексивных задач, автоматизированных навыков, умений, в благоприятных условиях.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невысоком уровне включения волевых усилий и произвольного самоконтроля, в связи с невысокой ценой ошибок. Такая нагрузка в спорте типична в восстановительном микроцикле при малых физических нагрузках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449960" cy="23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393576"/>
            <a:ext cx="6417960" cy="57717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Оптимальная нагрузка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связана с мобилизацией всех систем организма и выражается в эффективной, согласованной, координированной работе, требующей концентрированного внимания, постоянного самоконтроля за выполняемыми двигательными действиями, волевых усилий.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/>
              <a:t>В </a:t>
            </a:r>
            <a:r>
              <a:rPr lang="ru-RU" dirty="0"/>
              <a:t>ответ на воздействие тех или иных факторов психической нагрузки в начале происходит снижение активности функций, отражающее мобилизацию энергетических ресурсов.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понижении активности функций спортсмен ощущает чувство усталости, эмоциональный дискомфорт, результативность и качество деятельности ухудшается, но затем спортивные показатели превышают прежнюю эффективность.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1974102" cy="1312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" y="2564904"/>
            <a:ext cx="2004063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1974102" cy="13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650208" cy="40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При экстремальных нагрузках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- психическая напряженность также связана с мобилизацией всех систем организма на решение сложных профессиональных задач, с включением больших волевых усилий, интуитивных механизмов.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/>
              <a:t>Однако </a:t>
            </a:r>
            <a:r>
              <a:rPr lang="ru-RU" dirty="0"/>
              <a:t>комплекс отрицательно действующих факторов внешней и внутренней Среды вносят дезорганизацию в деятельность функциональных систем организма, что сказывается как на физиологических и психических проявлениях, так и на эффективности и надежности спортивной деятельности.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9811"/>
            <a:ext cx="3056544" cy="20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399784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У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ровень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активированности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интегральных  механизмов саморегуляции и их корпоративного сочетания в большей степени зависят устойчивость, толерантность к влиянию психической нагрузке в различных условиях тренировочной и соревновательной деятельности спортсменов, выраженность  их психического напряжения, адаптация, мобилизационная готовность.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835997" cy="2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629" y="260648"/>
            <a:ext cx="532237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Известный ученый, основатель теории психологического стресса </a:t>
            </a:r>
            <a:r>
              <a:rPr lang="ru-RU" sz="195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Ф.Лазарус</a:t>
            </a:r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(1967), </a:t>
            </a:r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считал, что толерантность определяется в основном индивидуальным реактивным стереотипом. </a:t>
            </a:r>
            <a:endParaRPr lang="ru-RU" sz="19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5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Ф.Лазарус</a:t>
            </a:r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«...</a:t>
            </a:r>
            <a:r>
              <a:rPr lang="ru-RU" sz="1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должны понять психологический процесс, который опосредует переход от стимула к реакции. Фундаментальное значение в психологическом стрессе имеет оценка, во время которой индивидуум производит анализ значения стимула, решая вопрос о его возможном вреде. Если мы изменим оценку, то мы изменим интенсивность или же тип стрессовой реакции. Одним из источников вариации в реакциях является сам индивидуум с его предрасположенностью реагировать на стресс определенным образом</a:t>
            </a:r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9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9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1" y="1268760"/>
            <a:ext cx="3589248" cy="26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3744416"/>
          </a:xfrm>
        </p:spPr>
        <p:txBody>
          <a:bodyPr>
            <a:normAutofit fontScale="925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Тщательное изучение деятельности механизмов саморегуляции, а также наблюдение, оперативный, текущий контроль за ними, позволят повысить процесс эффективного управления спортивной подготовкой.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Прикладные и экспериментальные исследования механизмов психической саморегуляции с учетом личностных особенностей человека, внешних условий жизнедеятельности, значимых ситуаций могут более целенаправленно и избирательно оказать помощь в разработке целостной системы психологического обеспечения  спортивной подготовкой квалифицированных спортсменов. </a:t>
            </a:r>
          </a:p>
          <a:p>
            <a:endParaRPr lang="ru-RU" dirty="0"/>
          </a:p>
        </p:txBody>
      </p:sp>
      <p:pic>
        <p:nvPicPr>
          <p:cNvPr id="7170" name="Picture 2" descr="http://sdushor4-rzn.ru/img/images/hud_gim/170320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5" y="4149080"/>
            <a:ext cx="468362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62798"/>
              </p:ext>
            </p:extLst>
          </p:nvPr>
        </p:nvGraphicFramePr>
        <p:xfrm>
          <a:off x="395536" y="836710"/>
          <a:ext cx="8352930" cy="3839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</a:tblGrid>
              <a:tr h="998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Сигнал,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Ошибки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Частота пульса,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уд/мин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ER1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ER2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ER3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5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19" y="4797152"/>
            <a:ext cx="88301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 выполнения ступенчато повышающейся психической нагрузки (раздражитель -геометрические фигуры)</a:t>
            </a:r>
            <a:endParaRPr lang="ru-RU" alt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Условные обозначения: M -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среднее значение R-R интервала,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G - среднее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квадратическое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отклонение,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m - ошибка средней,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ER1 - нет реакции; ER2 реакция на тормоз; ER3 - не та рука.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46889"/>
              </p:ext>
            </p:extLst>
          </p:nvPr>
        </p:nvGraphicFramePr>
        <p:xfrm>
          <a:off x="-1" y="476671"/>
          <a:ext cx="9144000" cy="5817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428"/>
                <a:gridCol w="532142"/>
                <a:gridCol w="703943"/>
                <a:gridCol w="703943"/>
                <a:gridCol w="843521"/>
                <a:gridCol w="564365"/>
                <a:gridCol w="703943"/>
                <a:gridCol w="703943"/>
                <a:gridCol w="703943"/>
                <a:gridCol w="703943"/>
                <a:gridCol w="703943"/>
                <a:gridCol w="703943"/>
              </a:tblGrid>
              <a:tr h="506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теста, 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57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ошибок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57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Процент ошибок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57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Реакция отсутствует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642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Реакция на тормоз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57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 не той рукой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578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Частота пульса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859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R-R интервал, мс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888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  <a:tr h="859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Среднее квадратическое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4" marR="7514" marT="7514" marB="7514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005" y="6294538"/>
            <a:ext cx="8747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 выполнения дозированной психической нагрузки (100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сигн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/мин, фигуры) испытуемым (5 мин)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-171400"/>
            <a:ext cx="75438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a typeface="Times New Roman"/>
              </a:rPr>
              <a:t>Целесообразность и необходимость работы в этом направлении несомненны для более адекватного и рационального построения, планирования психологической подготовки в том или ином периоде, этапе, цикле учебно-тренировочного процесса.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3840088" cy="288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104456" cy="28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6" y="476672"/>
            <a:ext cx="8795494" cy="6130899"/>
          </a:xfrm>
        </p:spPr>
        <p:txBody>
          <a:bodyPr>
            <a:normAutofit fontScale="92500"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Изучение особенностей психической нагрузки входит в круг решения таких практических задач, актуальных для спорта высших достижений, как: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	- влияние психической нагрузки на специальные двигательные качества спортсмена ( координацию, выносливость, быстродействие, силу) в различных условиях спортивной тренировки;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	- восстановление работоспособности и уровня функциональной подготовленности спортсменов перед и после больших тренировочных и соревновательных нагрузок;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	- определения и формирования индивидуальной толерантности к стресс факторам в специфических условиях тренировочной и соревновательной деятельности;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	- составление </a:t>
            </a:r>
            <a:r>
              <a:rPr lang="ru-RU" dirty="0" err="1"/>
              <a:t>психоспортграмм</a:t>
            </a:r>
            <a:r>
              <a:rPr lang="ru-RU" dirty="0"/>
              <a:t> профессионально важных качеств, лимитирующих эффективность и успешность выполнения тренировочной и соревновательной деятельности;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	- выявление условий и механизмов психологической адаптации к экстремальным условиям спортивной деятельности и ряда других задач.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784976" cy="6336431"/>
          </a:xfrm>
        </p:spPr>
        <p:txBody>
          <a:bodyPr>
            <a:normAutofit/>
          </a:bodyPr>
          <a:lstStyle/>
          <a:p>
            <a:pPr marL="8229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Современный спорт как объект и предмет психологического изучения характеризуется тремя основными факторами</a:t>
            </a:r>
            <a:r>
              <a:rPr lang="ru-RU" dirty="0"/>
              <a:t>: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повышением </a:t>
            </a:r>
            <a:r>
              <a:rPr lang="ru-RU" dirty="0"/>
              <a:t>идеологической роли,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повышением </a:t>
            </a:r>
            <a:r>
              <a:rPr lang="ru-RU" dirty="0"/>
              <a:t>социальной роли и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общей </a:t>
            </a:r>
            <a:r>
              <a:rPr lang="ru-RU" dirty="0"/>
              <a:t>интенсификацией на базе научно-технических достижений в развитии всей культуры спорта.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Безусловно</a:t>
            </a:r>
            <a:r>
              <a:rPr lang="ru-RU" dirty="0"/>
              <a:t>, это приводит к усилению психологических требований к человеку - субъекту спорта и его профессиональной деятельности и, в конечном итоге, к возрастанию роли и практической значимости самой научной дисциплины.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dirty="0"/>
              <a:t>этой связи значительно расширилась основная проблематика психологии спорта. На сегодняшний день можно выделить </a:t>
            </a:r>
            <a:r>
              <a:rPr lang="ru-RU" b="1" dirty="0"/>
              <a:t>три основные группы психологических проблем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29605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497763" cy="4800600"/>
          </a:xfrm>
        </p:spPr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Первая группа </a:t>
            </a:r>
            <a:r>
              <a:rPr lang="ru-RU" dirty="0"/>
              <a:t>- социально-психологические проблемы руководства, управления и организации спорта как социального явления.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 </a:t>
            </a:r>
            <a:r>
              <a:rPr lang="ru-RU" dirty="0"/>
              <a:t>изучению проблем этой группы, а они наиболее актуальны в современном спорте, психология спорта практически еще не приступала.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Создание </a:t>
            </a:r>
            <a:r>
              <a:rPr lang="ru-RU" dirty="0"/>
              <a:t>соответствующей системы знаний в психологии спорта, организация необходимых научных исследований - неотложная задача спортивных психологов. </a:t>
            </a:r>
            <a:endParaRPr lang="ru-RU" dirty="0" smtClean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6850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220663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7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93609" cy="4392488"/>
          </a:xfrm>
        </p:spPr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Вторая группа проблем </a:t>
            </a:r>
            <a:r>
              <a:rPr lang="ru-RU" dirty="0"/>
              <a:t>- психолого-педагогические проблемы подготовки спортсменов во всем ее объеме.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Это </a:t>
            </a:r>
            <a:r>
              <a:rPr lang="ru-RU" dirty="0"/>
              <a:t>психологические проблемы спорта, воспитания, обучения технике и тактике и проблемы педагогического руководства и управления подготовкой спортсменов.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dirty="0"/>
              <a:t>решении этих проблем имеются лишь отдельные частные попытки психологов-исследователей и психологов-методистов.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dirty="0"/>
              <a:t>целом же данная группа проблем остается практически малоисследованной. Между тем от их решения во многом зависит создание подлинно научной спортивной педагогики.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146" name="Picture 2" descr="http://www.hotflick.net/u/n/2123949/TgvuBigOGJGTz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3"/>
            <a:ext cx="3230428" cy="23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81" y="-171400"/>
            <a:ext cx="8793609" cy="5112568"/>
          </a:xfrm>
        </p:spPr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Третья группа проблем </a:t>
            </a:r>
            <a:r>
              <a:rPr lang="ru-RU" dirty="0"/>
              <a:t>- собственно психологические проблемы самой научной дисциплины.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Эти </a:t>
            </a:r>
            <a:r>
              <a:rPr lang="ru-RU" dirty="0"/>
              <a:t>проблемы (разработка методического аппарата психологии спорта, методов психологического воздействия) в известной степени разработаны и разрабатываются. Но эффективность такого рода разработок крайне мала.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Решение </a:t>
            </a:r>
            <a:r>
              <a:rPr lang="ru-RU" dirty="0"/>
              <a:t>этих проблем будет эффективным в том случае, когда они (результаты их разработки) органически начнут включаться в решение социально-психологических и психолого-педагогических проблем спорта. 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122" name="Picture 2" descr="http://www.fcmscsp.edu.br/cgi-bin/cgiproxy/nph-proxy.cgi/011110A/http/www.bakupages.com/photos/03/70/06/3700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1493"/>
            <a:ext cx="4042420" cy="27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0" y="115888"/>
            <a:ext cx="4794250" cy="6553200"/>
          </a:xfrm>
        </p:spPr>
        <p:txBody>
          <a:bodyPr>
            <a:normAutofit fontScale="85000"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Три указанные группы проблем спортивной психологии в единстве и взаимодействии призваны обеспечить профессиональную функцию данной дисциплины на современном и перспективном этапе ее развития.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решении проблемы создания в нашей стране психологической службы чрезвычайно актуален вопрос </a:t>
            </a:r>
            <a:r>
              <a:rPr lang="ru-RU" b="1" dirty="0"/>
              <a:t>создания психологической службы в сфере спорта</a:t>
            </a:r>
            <a:r>
              <a:rPr lang="ru-RU" dirty="0"/>
              <a:t>. Это вопрос первостепенной социальной важности, и он во многом определяет всю практическую линию перспективного развития психологии спорта. </a:t>
            </a:r>
            <a:endParaRPr lang="ru-RU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Создание </a:t>
            </a:r>
            <a:r>
              <a:rPr lang="ru-RU" b="1" dirty="0"/>
              <a:t>психологической службы в спорте - это прежде всего соответствующая ориентация научных исследований, всей психолого-практической работы в спорте на определенной основе</a:t>
            </a:r>
          </a:p>
        </p:txBody>
      </p:sp>
      <p:pic>
        <p:nvPicPr>
          <p:cNvPr id="5" name="Picture 2" descr="http://lepser.ru/wp-content/uploads/2012/03/foto-v-dvizhenii-big-6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r="1" b="6167"/>
          <a:stretch/>
        </p:blipFill>
        <p:spPr bwMode="auto">
          <a:xfrm>
            <a:off x="179512" y="1608512"/>
            <a:ext cx="4140706" cy="2900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4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8092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	Психическую нагрузку можно представить как произвольный процесс саморегуляции воздействующих на личность спортсмена внешних и внутренних условий, определяющий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индивидуальный уровень психической напряженности, способствующий мобилизации  функциональных ресурсов и резервов в  направлении личностно значимых целей.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06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63612"/>
            <a:ext cx="6336704" cy="4421572"/>
          </a:xfrm>
        </p:spPr>
      </p:pic>
    </p:spTree>
    <p:extLst>
      <p:ext uri="{BB962C8B-B14F-4D97-AF65-F5344CB8AC3E}">
        <p14:creationId xmlns:p14="http://schemas.microsoft.com/office/powerpoint/2010/main" val="3634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-171400"/>
            <a:ext cx="75438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Влияние величины психической нагрузки возникает как противоречие в результате нарушения равновесия между константными внутренними условиями и внешними условиями, обеспечивая достижения нового равновесия, адекватного условиям ситуации являясь механизмом развития адаптивных возможностей личности спортсмена.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4320480" cy="28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176464" cy="4174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Относительно </a:t>
            </a:r>
            <a:r>
              <a:rPr lang="ru-RU" b="1" dirty="0" smtClean="0"/>
              <a:t>учебного-тренировочного  процесса, саморегуляция </a:t>
            </a:r>
            <a:r>
              <a:rPr lang="ru-RU" b="1" dirty="0"/>
              <a:t>представляет собой целенаправленное систематическое </a:t>
            </a:r>
            <a:r>
              <a:rPr lang="ru-RU" b="1" dirty="0" smtClean="0"/>
              <a:t>самовоздействие спортсмена </a:t>
            </a:r>
            <a:r>
              <a:rPr lang="ru-RU" b="1" dirty="0"/>
              <a:t>на </a:t>
            </a:r>
            <a:r>
              <a:rPr lang="ru-RU" b="1" dirty="0" smtClean="0"/>
              <a:t>функциональные системы для </a:t>
            </a:r>
            <a:r>
              <a:rPr lang="ru-RU" b="1" dirty="0"/>
              <a:t>достижения определенных результатов </a:t>
            </a:r>
            <a:r>
              <a:rPr lang="ru-RU" b="1" dirty="0" smtClean="0"/>
              <a:t>в условиях тренировочной и соревновательной деятельности.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40431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2880320" cy="160020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Модель соотношения между компонентами </a:t>
            </a:r>
            <a:r>
              <a:rPr lang="ru-RU" sz="2000" dirty="0" smtClean="0"/>
              <a:t>психической   </a:t>
            </a:r>
            <a:r>
              <a:rPr lang="ru-RU" sz="2000" dirty="0"/>
              <a:t>нагрузки  в процессе достижения спортивных результатов.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368" y="404664"/>
            <a:ext cx="55471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0888"/>
            <a:ext cx="2953702" cy="1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24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Первый компонент</a:t>
            </a:r>
            <a:r>
              <a:rPr lang="ru-RU" dirty="0"/>
              <a:t> представлен требованиями, предъявляемыми личности спортсмена со стороны внешних и внутренних условий деятельности. Следовательно, требования в данном компоненте подразделяются на внешние и внутренние. К внешним требованиям относятся периоды, этапы, циклы спортивной деятельности, величина физической нагрузки и специфические ситуации (проблемные, трудные, экстремальные и др.), к внутренним требованиям относятся личностные особенности - цели, мотивы, условия. Эти требования имеют разнообразный и разнонаправленный характер, они могут воздействовать на спортсмена преднамеренно или непреднамеренно, восприниматься сознательно или несознательно. </a:t>
            </a:r>
            <a:endParaRPr lang="ru-RU" dirty="0" smtClean="0"/>
          </a:p>
          <a:p>
            <a:r>
              <a:rPr lang="ru-RU" dirty="0" smtClean="0"/>
              <a:t>Рациональная </a:t>
            </a:r>
            <a:r>
              <a:rPr lang="ru-RU" dirty="0"/>
              <a:t>и адекватная оценка, коррекция действий, операций уровня активности психических функций с учетом специфической ситуации, целей, собственных возможностей, возможностей своего противника или партнеров составляют </a:t>
            </a:r>
            <a:r>
              <a:rPr lang="ru-RU" b="1" dirty="0"/>
              <a:t>второй компонент</a:t>
            </a:r>
            <a:r>
              <a:rPr lang="ru-RU" dirty="0"/>
              <a:t> системы. </a:t>
            </a:r>
          </a:p>
        </p:txBody>
      </p:sp>
      <p:pic>
        <p:nvPicPr>
          <p:cNvPr id="1026" name="Picture 2" descr="http://www.kgcus.com/blog/wp-content/uploads/2013/07/iStock_000018433390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401876" cy="22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1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Третьим </a:t>
            </a:r>
            <a:r>
              <a:rPr lang="ru-RU" b="1" dirty="0"/>
              <a:t>компонентом</a:t>
            </a:r>
            <a:r>
              <a:rPr lang="ru-RU" dirty="0"/>
              <a:t> является обеспечение оптимального уровня эмоционального возбуждения. </a:t>
            </a:r>
            <a:r>
              <a:rPr lang="ru-RU" dirty="0" smtClean="0"/>
              <a:t>Если </a:t>
            </a:r>
            <a:r>
              <a:rPr lang="ru-RU" dirty="0"/>
              <a:t>тренировочная и соревновательная нагрузка или специфическая ситуация оцениваются спортсменом как невыполнимыми и неразрешимыми, и он не уверен собственным возможностям и имеет отрицательную установку на соревновательную борьбу, то уровень эмоционального возбуждения становится мешающим, отрицательным фактором в условиях выполнения физических или психических действий и операций</a:t>
            </a:r>
            <a:r>
              <a:rPr lang="ru-RU" dirty="0" smtClean="0"/>
              <a:t>.</a:t>
            </a:r>
            <a:r>
              <a:rPr lang="ru-RU" dirty="0"/>
              <a:t> Длительное сохранение или чрезмерность уровня возбуждения может привести к «поломке», дезинтеграции регуляторных механизмов.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s://photo.championat.com/8/8364/full/332190-tatjana-petrova-arkhip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1995"/>
            <a:ext cx="4971470" cy="33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0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низким или чрезмерным уровнем возбуждения путем специфических и неспецифических средств, методов тренировки  следует систематически бороться, чтобы обеспечить способность к регулированию эмоционального возбуждения и регулированию предельной мобилизации возможностей систем, к предельному использованию энергетических ресурсов организма, быстрому переходу от относительно фоновых состояний к состояниям предельной мобилизации с целью достижения наиболее высокого спортивного результата. И этот процесс достижения предельной мобилизации функциональных</a:t>
            </a:r>
            <a:r>
              <a:rPr lang="ru-RU" b="1" dirty="0"/>
              <a:t> </a:t>
            </a:r>
            <a:r>
              <a:rPr lang="ru-RU" dirty="0"/>
              <a:t> ресурсов и резервов путем различных методов, средств и способов тренировки является </a:t>
            </a:r>
            <a:r>
              <a:rPr lang="ru-RU" b="1" dirty="0"/>
              <a:t>четвертым компонентом</a:t>
            </a:r>
            <a:r>
              <a:rPr lang="ru-RU" dirty="0"/>
              <a:t> системы. Попытки мобилизовать внутренние резервы требует больших энергетических затрат и для организма и для психики спортсмена.</a:t>
            </a:r>
          </a:p>
        </p:txBody>
      </p:sp>
      <p:pic>
        <p:nvPicPr>
          <p:cNvPr id="3074" name="Picture 2" descr="http://seocross.ru/wp-content/uploads/2012/02/tematika-blog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2" y="3531643"/>
            <a:ext cx="4867188" cy="3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03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151</TotalTime>
  <Words>1702</Words>
  <Application>Microsoft Office PowerPoint</Application>
  <PresentationFormat>Экран (4:3)</PresentationFormat>
  <Paragraphs>278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Corbel</vt:lpstr>
      <vt:lpstr>Impact</vt:lpstr>
      <vt:lpstr>Times New Roman</vt:lpstr>
      <vt:lpstr>Wingdings 2</vt:lpstr>
      <vt:lpstr>NewsPrint</vt:lpstr>
      <vt:lpstr> психическая нагрузка  квалифицированных спортсменов в системе тренировочно-соревновательной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соотношения между компонентами психической   нагрузки  в процессе достижения спортивных результатов.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влияния психической нагрузки на основе интегральных механизмов саморегуляции  спортсмена</dc:title>
  <dc:creator>Коваленко Лариса Анатольевна</dc:creator>
  <cp:lastModifiedBy>Monbebebe</cp:lastModifiedBy>
  <cp:revision>39</cp:revision>
  <dcterms:created xsi:type="dcterms:W3CDTF">2014-09-24T06:18:24Z</dcterms:created>
  <dcterms:modified xsi:type="dcterms:W3CDTF">2021-04-23T06:51:55Z</dcterms:modified>
</cp:coreProperties>
</file>