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sldIdLst>
    <p:sldId id="260" r:id="rId2"/>
    <p:sldId id="259" r:id="rId3"/>
    <p:sldId id="261" r:id="rId4"/>
    <p:sldId id="278" r:id="rId5"/>
    <p:sldId id="279" r:id="rId6"/>
    <p:sldId id="277" r:id="rId7"/>
    <p:sldId id="266" r:id="rId8"/>
    <p:sldId id="269" r:id="rId9"/>
    <p:sldId id="267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6E45"/>
    <a:srgbClr val="FF5050"/>
    <a:srgbClr val="FFFF66"/>
    <a:srgbClr val="FFFF99"/>
    <a:srgbClr val="FF99FF"/>
    <a:srgbClr val="47627F"/>
    <a:srgbClr val="BF3C48"/>
    <a:srgbClr val="6F267F"/>
    <a:srgbClr val="FECB00"/>
    <a:srgbClr val="729F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Downloads\&#1076;&#1080;&#1085;&#1072;&#1084;&#1080;&#1082;&#1072;%20&#1076;&#1086;&#1073;&#1099;&#1095;&#1080;%20&#1056;&#1086;&#1089;&#1089;&#1080;&#1103;%20&#1080;%20&#1057;&#1064;&#1040;%205%20&#1042;&#1057;&#1040;%204%201.xls" TargetMode="External"/><Relationship Id="rId1" Type="http://schemas.openxmlformats.org/officeDocument/2006/relationships/image" Target="../media/image3.png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\Desktop\&#1040;&#1085;&#1072;&#1083;&#1080;&#1079;%20&#1087;&#1086;%20&#1087;&#1091;&#1073;&#1083;&#1080;&#1082;&#1072;&#1094;&#1080;&#1103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\Desktop\&#1040;&#1085;&#1072;&#1083;&#1080;&#1079;%20&#1087;&#1086;%20&#1087;&#1091;&#1073;&#1083;&#1080;&#1082;&#1072;&#1094;&#1080;&#1103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&#1053;&#1048;&#1048;&#1054;&#1043;&#1056;\Desktop\&#1089;&#1090;&#1072;&#1090;&#1100;&#1103;%20ESD\&#1043;&#1088;&#1072;&#1092;&#1080;&#1082;%20&#1076;&#1103;%20&#1089;&#1090;&#1072;&#1090;&#1100;&#1080;%20&#1085;&#1072;%20&#1072;&#1085;&#1075;&#108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319012104681149E-2"/>
          <c:y val="0.17370876764680016"/>
          <c:w val="0.89800654449513118"/>
          <c:h val="0.6524911531418180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'[динамика добычи Россия и США 5 ВСА 4 1.xls]Лист1 (5)'!$B$34</c:f>
              <c:strCache>
                <c:ptCount val="1"/>
                <c:pt idx="0">
                  <c:v>РФ 2019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noFill/>
              <a:ln w="25400">
                <a:noFill/>
              </a:ln>
            </c:spPr>
          </c:dPt>
          <c:dPt>
            <c:idx val="2"/>
            <c:invertIfNegative val="0"/>
            <c:bubble3D val="0"/>
            <c:spPr>
              <a:noFill/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noFill/>
              <a:ln w="25400"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rgbClr val="F79646"/>
              </a:solidFill>
              <a:ln w="25400">
                <a:noFill/>
              </a:ln>
            </c:spPr>
          </c:dPt>
          <c:dLbls>
            <c:dLbl>
              <c:idx val="0"/>
              <c:layout/>
              <c:numFmt formatCode="#,##0.0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numFmt formatCode="#,##0.0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'[динамика добычи Россия и США 5 ВСА 4 1.xls]Лист1 (5)'!$B$34:$F$34</c:f>
              <c:strCache>
                <c:ptCount val="5"/>
                <c:pt idx="0">
                  <c:v>РФ 2019</c:v>
                </c:pt>
                <c:pt idx="1">
                  <c:v>Техника и технология</c:v>
                </c:pt>
                <c:pt idx="2">
                  <c:v>Орг.-технол. инструментарий</c:v>
                </c:pt>
                <c:pt idx="3">
                  <c:v>Деятельность персонала</c:v>
                </c:pt>
                <c:pt idx="4">
                  <c:v>США 2019</c:v>
                </c:pt>
              </c:strCache>
            </c:strRef>
          </c:cat>
          <c:val>
            <c:numRef>
              <c:f>'[динамика добычи Россия и США 5 ВСА 4 1.xls]Лист1 (5)'!$B$35:$B$39</c:f>
              <c:numCache>
                <c:formatCode>0.00</c:formatCode>
                <c:ptCount val="5"/>
                <c:pt idx="0">
                  <c:v>2.9228020014295901</c:v>
                </c:pt>
                <c:pt idx="1">
                  <c:v>2.9228020014295901</c:v>
                </c:pt>
                <c:pt idx="2">
                  <c:v>2.9228020014295901</c:v>
                </c:pt>
                <c:pt idx="3">
                  <c:v>2.9228020014295901</c:v>
                </c:pt>
                <c:pt idx="4">
                  <c:v>13.246004564129088</c:v>
                </c:pt>
              </c:numCache>
            </c:numRef>
          </c:val>
        </c:ser>
        <c:ser>
          <c:idx val="1"/>
          <c:order val="1"/>
          <c:tx>
            <c:strRef>
              <c:f>'[динамика добычи Россия и США 5 ВСА 4 1.xls]Лист1 (5)'!$C$34</c:f>
              <c:strCache>
                <c:ptCount val="1"/>
                <c:pt idx="0">
                  <c:v>Техника и технология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Pt>
            <c:idx val="1"/>
            <c:invertIfNegative val="0"/>
            <c:bubble3D val="0"/>
            <c:spPr>
              <a:pattFill prst="dkHorz">
                <a:fgClr>
                  <a:schemeClr val="tx2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n>
                <a:solidFill>
                  <a:schemeClr val="tx2">
                    <a:lumMod val="50000"/>
                  </a:schemeClr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noFill/>
              <a:ln w="25400">
                <a:noFill/>
              </a:ln>
            </c:spPr>
          </c:dPt>
          <c:dPt>
            <c:idx val="3"/>
            <c:invertIfNegative val="0"/>
            <c:bubble3D val="0"/>
            <c:spPr>
              <a:noFill/>
              <a:ln w="25400">
                <a:noFill/>
              </a:ln>
            </c:spPr>
          </c:dPt>
          <c:dLbls>
            <c:dLbl>
              <c:idx val="1"/>
              <c:layout/>
              <c:numFmt formatCode="#,##0.0" sourceLinked="0"/>
              <c:spPr>
                <a:solidFill>
                  <a:sysClr val="window" lastClr="FFFFFF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'[динамика добычи Россия и США 5 ВСА 4 1.xls]Лист1 (5)'!$B$34:$F$34</c:f>
              <c:strCache>
                <c:ptCount val="5"/>
                <c:pt idx="0">
                  <c:v>РФ 2019</c:v>
                </c:pt>
                <c:pt idx="1">
                  <c:v>Техника и технология</c:v>
                </c:pt>
                <c:pt idx="2">
                  <c:v>Орг.-технол. инструментарий</c:v>
                </c:pt>
                <c:pt idx="3">
                  <c:v>Деятельность персонала</c:v>
                </c:pt>
                <c:pt idx="4">
                  <c:v>США 2019</c:v>
                </c:pt>
              </c:strCache>
            </c:strRef>
          </c:cat>
          <c:val>
            <c:numRef>
              <c:f>'[динамика добычи Россия и США 5 ВСА 4 1.xls]Лист1 (5)'!$C$35:$C$39</c:f>
              <c:numCache>
                <c:formatCode>0.00</c:formatCode>
                <c:ptCount val="5"/>
                <c:pt idx="1">
                  <c:v>2.6</c:v>
                </c:pt>
                <c:pt idx="2">
                  <c:v>2.6</c:v>
                </c:pt>
                <c:pt idx="3">
                  <c:v>2.6</c:v>
                </c:pt>
              </c:numCache>
            </c:numRef>
          </c:val>
        </c:ser>
        <c:ser>
          <c:idx val="2"/>
          <c:order val="2"/>
          <c:tx>
            <c:strRef>
              <c:f>'[динамика добычи Россия и США 5 ВСА 4 1.xls]Лист1 (5)'!$D$34</c:f>
              <c:strCache>
                <c:ptCount val="1"/>
                <c:pt idx="0">
                  <c:v>Орг.-технол. инструментарий</c:v>
                </c:pt>
              </c:strCache>
            </c:strRef>
          </c:tx>
          <c:spPr>
            <a:solidFill>
              <a:srgbClr val="9BBB59"/>
            </a:solidFill>
            <a:ln w="25400">
              <a:noFill/>
            </a:ln>
          </c:spPr>
          <c:invertIfNegative val="0"/>
          <c:dPt>
            <c:idx val="2"/>
            <c:invertIfNegative val="0"/>
            <c:bubble3D val="0"/>
            <c:spPr>
              <a:pattFill prst="narHorz">
                <a:fgClr>
                  <a:schemeClr val="accent3">
                    <a:lumMod val="50000"/>
                  </a:schemeClr>
                </a:fgClr>
                <a:bgClr>
                  <a:schemeClr val="bg1"/>
                </a:bgClr>
              </a:pattFill>
              <a:ln>
                <a:solidFill>
                  <a:schemeClr val="accent1">
                    <a:lumMod val="50000"/>
                  </a:schemeClr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noFill/>
              <a:ln w="25400">
                <a:noFill/>
              </a:ln>
            </c:spPr>
          </c:dPt>
          <c:dLbls>
            <c:dLbl>
              <c:idx val="2"/>
              <c:layout/>
              <c:numFmt formatCode="#,##0.0" sourceLinked="0"/>
              <c:spPr>
                <a:blipFill dpi="0" rotWithShape="0">
                  <a:blip xmlns:r="http://schemas.openxmlformats.org/officeDocument/2006/relationships" r:embed="rId1"/>
                  <a:srcRect/>
                  <a:tile tx="0" ty="0" sx="100000" sy="100000" flip="none" algn="tl"/>
                </a:blipFill>
                <a:ln w="25400">
                  <a:noFill/>
                </a:ln>
              </c:spPr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'[динамика добычи Россия и США 5 ВСА 4 1.xls]Лист1 (5)'!$B$34:$F$34</c:f>
              <c:strCache>
                <c:ptCount val="5"/>
                <c:pt idx="0">
                  <c:v>РФ 2019</c:v>
                </c:pt>
                <c:pt idx="1">
                  <c:v>Техника и технология</c:v>
                </c:pt>
                <c:pt idx="2">
                  <c:v>Орг.-технол. инструментарий</c:v>
                </c:pt>
                <c:pt idx="3">
                  <c:v>Деятельность персонала</c:v>
                </c:pt>
                <c:pt idx="4">
                  <c:v>США 2019</c:v>
                </c:pt>
              </c:strCache>
            </c:strRef>
          </c:cat>
          <c:val>
            <c:numRef>
              <c:f>'[динамика добычи Россия и США 5 ВСА 4 1.xls]Лист1 (5)'!$D$35:$D$39</c:f>
              <c:numCache>
                <c:formatCode>General</c:formatCode>
                <c:ptCount val="5"/>
                <c:pt idx="2" formatCode="0.00">
                  <c:v>3.6</c:v>
                </c:pt>
                <c:pt idx="3" formatCode="0.00">
                  <c:v>3.6</c:v>
                </c:pt>
              </c:numCache>
            </c:numRef>
          </c:val>
        </c:ser>
        <c:ser>
          <c:idx val="3"/>
          <c:order val="3"/>
          <c:tx>
            <c:strRef>
              <c:f>'[динамика добычи Россия и США 5 ВСА 4 1.xls]Лист1 (5)'!$E$34</c:f>
              <c:strCache>
                <c:ptCount val="1"/>
                <c:pt idx="0">
                  <c:v>Деятельность персонала</c:v>
                </c:pt>
              </c:strCache>
            </c:strRef>
          </c:tx>
          <c:spPr>
            <a:pattFill prst="ltHorz">
              <a:fgClr>
                <a:srgbClr val="00B050"/>
              </a:fgClr>
              <a:bgClr>
                <a:schemeClr val="bg1"/>
              </a:bgClr>
            </a:pattFill>
            <a:ln>
              <a:solidFill>
                <a:srgbClr val="00B050"/>
              </a:solidFill>
            </a:ln>
            <a:effectLst/>
          </c:spPr>
          <c:invertIfNegative val="0"/>
          <c:dLbls>
            <c:numFmt formatCode="#,##0.0" sourceLinked="0"/>
            <c:spPr>
              <a:solidFill>
                <a:sysClr val="window" lastClr="FFFFFF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'[динамика добычи Россия и США 5 ВСА 4 1.xls]Лист1 (5)'!$B$34:$F$34</c:f>
              <c:strCache>
                <c:ptCount val="5"/>
                <c:pt idx="0">
                  <c:v>РФ 2019</c:v>
                </c:pt>
                <c:pt idx="1">
                  <c:v>Техника и технология</c:v>
                </c:pt>
                <c:pt idx="2">
                  <c:v>Орг.-технол. инструментарий</c:v>
                </c:pt>
                <c:pt idx="3">
                  <c:v>Деятельность персонала</c:v>
                </c:pt>
                <c:pt idx="4">
                  <c:v>США 2019</c:v>
                </c:pt>
              </c:strCache>
            </c:strRef>
          </c:cat>
          <c:val>
            <c:numRef>
              <c:f>'[динамика добычи Россия и США 5 ВСА 4 1.xls]Лист1 (5)'!$E$35:$E$39</c:f>
              <c:numCache>
                <c:formatCode>General</c:formatCode>
                <c:ptCount val="5"/>
                <c:pt idx="3" formatCode="0.00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8514400"/>
        <c:axId val="288515184"/>
      </c:barChart>
      <c:catAx>
        <c:axId val="28851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88515184"/>
        <c:crosses val="autoZero"/>
        <c:auto val="1"/>
        <c:lblAlgn val="ctr"/>
        <c:lblOffset val="100"/>
        <c:noMultiLvlLbl val="0"/>
      </c:catAx>
      <c:valAx>
        <c:axId val="288515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288514400"/>
        <c:crosses val="autoZero"/>
        <c:crossBetween val="between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23233414855165"/>
          <c:y val="0.22047667135828694"/>
          <c:w val="0.31956897433275377"/>
          <c:h val="0.7208876494604841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9154887553949373"/>
                  <c:y val="3.17900213022227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578464925926813"/>
                      <c:h val="0.181189278710717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6735744697278437"/>
                  <c:y val="-2.10358431624404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334487902722076"/>
                      <c:h val="0.3037298346936441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31578024189634796"/>
                  <c:y val="2.313327300001662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551432466896964"/>
                      <c:h val="0.24615375122803673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25076178180543729"/>
                  <c:y val="0.1261514522655634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438833118159514"/>
                      <c:h val="0.26034858761206581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0.20875922424590543"/>
                  <c:y val="1.111149822315571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20396080507783784"/>
                  <c:y val="-0.1053658060146685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339054949430419"/>
                      <c:h val="0.22238157842317038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-0.19984288070454093"/>
                  <c:y val="-0.2655941526826446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08029974904132"/>
                      <c:h val="0.14337550306943483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4.6986315610060288E-2"/>
                  <c:y val="-0.2024126765613463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26833362124046245"/>
                  <c:y val="-0.129165812554117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262996961056074"/>
                      <c:h val="0.2250357470382576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среда!$B$2:$B$10</c:f>
              <c:strCache>
                <c:ptCount val="9"/>
                <c:pt idx="1">
                  <c:v>Народное образование. Педагогика</c:v>
                </c:pt>
                <c:pt idx="2">
                  <c:v>Экономика. Экономические науки</c:v>
                </c:pt>
                <c:pt idx="3">
                  <c:v>Государство и право. Юридические науки</c:v>
                </c:pt>
                <c:pt idx="4">
                  <c:v>Строительство. Архитектура</c:v>
                </c:pt>
                <c:pt idx="5">
                  <c:v>Психология</c:v>
                </c:pt>
                <c:pt idx="6">
                  <c:v>Биология</c:v>
                </c:pt>
                <c:pt idx="7">
                  <c:v>Физика</c:v>
                </c:pt>
                <c:pt idx="8">
                  <c:v>Охрана окружающей среды. Экология человека</c:v>
                </c:pt>
              </c:strCache>
            </c:strRef>
          </c:cat>
          <c:val>
            <c:numRef>
              <c:f>среда!$C$2:$C$10</c:f>
              <c:numCache>
                <c:formatCode>General</c:formatCode>
                <c:ptCount val="9"/>
                <c:pt idx="1">
                  <c:v>1105</c:v>
                </c:pt>
                <c:pt idx="2">
                  <c:v>556</c:v>
                </c:pt>
                <c:pt idx="3">
                  <c:v>224</c:v>
                </c:pt>
                <c:pt idx="4">
                  <c:v>205</c:v>
                </c:pt>
                <c:pt idx="5">
                  <c:v>188</c:v>
                </c:pt>
                <c:pt idx="6">
                  <c:v>180</c:v>
                </c:pt>
                <c:pt idx="7">
                  <c:v>163</c:v>
                </c:pt>
                <c:pt idx="8">
                  <c:v>159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800" b="0">
          <a:solidFill>
            <a:sysClr val="windowText" lastClr="000000"/>
          </a:solidFill>
          <a:latin typeface="+mj-lt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190148628517783E-2"/>
          <c:y val="0.12435109046743943"/>
          <c:w val="0.91061361577590416"/>
          <c:h val="0.416972843631427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'мотивационная среда'!$B$2:$B$9</c:f>
              <c:strCache>
                <c:ptCount val="8"/>
                <c:pt idx="0">
                  <c:v>Народное образование. Педагогика</c:v>
                </c:pt>
                <c:pt idx="1">
                  <c:v>Экономика. Экономические науки</c:v>
                </c:pt>
                <c:pt idx="2">
                  <c:v>Психология</c:v>
                </c:pt>
                <c:pt idx="3">
                  <c:v>Социология</c:v>
                </c:pt>
                <c:pt idx="4">
                  <c:v>Комплексные проблемы общественных наук</c:v>
                </c:pt>
                <c:pt idx="5">
                  <c:v>Организация и управление</c:v>
                </c:pt>
                <c:pt idx="6">
                  <c:v>Культура. Культурология</c:v>
                </c:pt>
                <c:pt idx="7">
                  <c:v>Государство и право. Юридические науки</c:v>
                </c:pt>
              </c:strCache>
            </c:strRef>
          </c:cat>
          <c:val>
            <c:numRef>
              <c:f>'мотивационная среда'!$C$2:$C$9</c:f>
              <c:numCache>
                <c:formatCode>General</c:formatCode>
                <c:ptCount val="8"/>
                <c:pt idx="0">
                  <c:v>111</c:v>
                </c:pt>
                <c:pt idx="1">
                  <c:v>62</c:v>
                </c:pt>
                <c:pt idx="2">
                  <c:v>30</c:v>
                </c:pt>
                <c:pt idx="3">
                  <c:v>8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axId val="284185480"/>
        <c:axId val="284185088"/>
      </c:barChart>
      <c:valAx>
        <c:axId val="284185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284185480"/>
        <c:crosses val="autoZero"/>
        <c:crossBetween val="between"/>
      </c:valAx>
      <c:catAx>
        <c:axId val="284185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2841850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 b="0">
          <a:solidFill>
            <a:sysClr val="windowText" lastClr="000000"/>
          </a:solidFill>
          <a:latin typeface="+mj-lt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486524033809988E-2"/>
          <c:y val="0.13843489321566177"/>
          <c:w val="0.83066251183064066"/>
          <c:h val="0.65056727676239789"/>
        </c:manualLayout>
      </c:layout>
      <c:scatterChart>
        <c:scatterStyle val="lineMarker"/>
        <c:varyColors val="0"/>
        <c:ser>
          <c:idx val="0"/>
          <c:order val="0"/>
          <c:spPr>
            <a:ln w="28575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3175">
                <a:solidFill>
                  <a:srgbClr val="0070C0"/>
                </a:solidFill>
              </a:ln>
              <a:effectLst/>
            </c:spPr>
          </c:marker>
          <c:dPt>
            <c:idx val="53"/>
            <c:bubble3D val="0"/>
          </c:dPt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exp"/>
            <c:dispRSqr val="1"/>
            <c:dispEq val="1"/>
            <c:trendlineLbl>
              <c:layout>
                <c:manualLayout>
                  <c:x val="-2.0505364891248969E-2"/>
                  <c:y val="-4.0745215431803455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trendlineLbl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0"/>
            <c:dispEq val="0"/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1"/>
            <c:dispEq val="1"/>
            <c:trendlineLbl>
              <c:layout>
                <c:manualLayout>
                  <c:x val="-0.17268709982006811"/>
                  <c:y val="-7.8721726395373587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trendlineLbl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1"/>
            <c:dispEq val="1"/>
            <c:trendlineLbl>
              <c:layout>
                <c:manualLayout>
                  <c:x val="0.14042786960694131"/>
                  <c:y val="-0.1415570722023867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ru-RU"/>
                </a:p>
              </c:txPr>
            </c:trendlineLbl>
          </c:trendline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og"/>
            <c:dispRSqr val="0"/>
            <c:dispEq val="0"/>
          </c:trendline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7.0451945647234671E-2"/>
                  <c:y val="-0.28904809285171024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y = -0,5x2 + 1,3x + 0,003</a:t>
                    </a:r>
                    <a:br>
                      <a:rPr lang="en-US"/>
                    </a:br>
                    <a:r>
                      <a:rPr lang="en-US"/>
                      <a:t>R² = 0,95</a:t>
                    </a:r>
                  </a:p>
                </c:rich>
              </c:tx>
              <c:numFmt formatCode="General" sourceLinked="0"/>
            </c:trendlineLbl>
          </c:trendline>
          <c:xVal>
            <c:numRef>
              <c:f>'Обработанные анкеты'!$BA$22:$BA$1021</c:f>
              <c:numCache>
                <c:formatCode>General</c:formatCode>
                <c:ptCount val="10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1.1470588235294117</c:v>
                </c:pt>
                <c:pt idx="14">
                  <c:v>0.5901639344262295</c:v>
                </c:pt>
                <c:pt idx="15">
                  <c:v>0.84375</c:v>
                </c:pt>
                <c:pt idx="16">
                  <c:v>0.59090909090909094</c:v>
                </c:pt>
                <c:pt idx="17">
                  <c:v>0.55555555555555558</c:v>
                </c:pt>
                <c:pt idx="18">
                  <c:v>0.75409836065573765</c:v>
                </c:pt>
                <c:pt idx="19">
                  <c:v>1</c:v>
                </c:pt>
                <c:pt idx="20">
                  <c:v>1.0126582278481013</c:v>
                </c:pt>
                <c:pt idx="21">
                  <c:v>0.65</c:v>
                </c:pt>
                <c:pt idx="22">
                  <c:v>0.80645161290322576</c:v>
                </c:pt>
                <c:pt idx="23">
                  <c:v>0.47169811320754718</c:v>
                </c:pt>
                <c:pt idx="24">
                  <c:v>1.0126582278481013</c:v>
                </c:pt>
                <c:pt idx="25">
                  <c:v>1.0384615384615385</c:v>
                </c:pt>
                <c:pt idx="26">
                  <c:v>0.9375</c:v>
                </c:pt>
                <c:pt idx="27">
                  <c:v>1.0689655172413792</c:v>
                </c:pt>
                <c:pt idx="28">
                  <c:v>1.0689655172413792</c:v>
                </c:pt>
                <c:pt idx="29">
                  <c:v>0.75438596491228072</c:v>
                </c:pt>
                <c:pt idx="30">
                  <c:v>0.48333333333333334</c:v>
                </c:pt>
                <c:pt idx="31">
                  <c:v>0.93421052631578949</c:v>
                </c:pt>
                <c:pt idx="32">
                  <c:v>1.0273972602739727</c:v>
                </c:pt>
                <c:pt idx="33">
                  <c:v>0.96969696969696972</c:v>
                </c:pt>
                <c:pt idx="34">
                  <c:v>0.5</c:v>
                </c:pt>
                <c:pt idx="35">
                  <c:v>0.92647058823529416</c:v>
                </c:pt>
                <c:pt idx="36">
                  <c:v>0.83333333333333337</c:v>
                </c:pt>
                <c:pt idx="37">
                  <c:v>0.87301587301587302</c:v>
                </c:pt>
                <c:pt idx="38">
                  <c:v>1</c:v>
                </c:pt>
                <c:pt idx="39">
                  <c:v>0.95161290322580649</c:v>
                </c:pt>
                <c:pt idx="40">
                  <c:v>0.25</c:v>
                </c:pt>
                <c:pt idx="41">
                  <c:v>0.86885245901639341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1.0389610389610389</c:v>
                </c:pt>
                <c:pt idx="53">
                  <c:v>0.87323943661971826</c:v>
                </c:pt>
                <c:pt idx="54">
                  <c:v>0.44444444444444442</c:v>
                </c:pt>
                <c:pt idx="55">
                  <c:v>0.48076923076923078</c:v>
                </c:pt>
                <c:pt idx="56">
                  <c:v>0.84615384615384615</c:v>
                </c:pt>
                <c:pt idx="57">
                  <c:v>0.98333333333333328</c:v>
                </c:pt>
                <c:pt idx="58">
                  <c:v>1.1132075471698113</c:v>
                </c:pt>
                <c:pt idx="59">
                  <c:v>1</c:v>
                </c:pt>
                <c:pt idx="60">
                  <c:v>0.88</c:v>
                </c:pt>
                <c:pt idx="61">
                  <c:v>0.43076923076923079</c:v>
                </c:pt>
                <c:pt idx="62">
                  <c:v>0.71666666666666667</c:v>
                </c:pt>
                <c:pt idx="63">
                  <c:v>0.4098360655737705</c:v>
                </c:pt>
                <c:pt idx="64">
                  <c:v>0.69841269841269837</c:v>
                </c:pt>
                <c:pt idx="65">
                  <c:v>0.49019607843137253</c:v>
                </c:pt>
                <c:pt idx="66">
                  <c:v>0.42622950819672129</c:v>
                </c:pt>
                <c:pt idx="67">
                  <c:v>0.79487179487179482</c:v>
                </c:pt>
                <c:pt idx="68">
                  <c:v>0.90540540540540537</c:v>
                </c:pt>
                <c:pt idx="69">
                  <c:v>0.87096774193548387</c:v>
                </c:pt>
                <c:pt idx="70">
                  <c:v>0.68253968253968256</c:v>
                </c:pt>
                <c:pt idx="71">
                  <c:v>0.5</c:v>
                </c:pt>
                <c:pt idx="72">
                  <c:v>0</c:v>
                </c:pt>
                <c:pt idx="73">
                  <c:v>0</c:v>
                </c:pt>
                <c:pt idx="74">
                  <c:v>0.9</c:v>
                </c:pt>
                <c:pt idx="75">
                  <c:v>1.0465116279069768</c:v>
                </c:pt>
                <c:pt idx="76">
                  <c:v>0.58490566037735847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0.65573770491803274</c:v>
                </c:pt>
                <c:pt idx="99">
                  <c:v>0.56896551724137934</c:v>
                </c:pt>
                <c:pt idx="100">
                  <c:v>0.76190476190476186</c:v>
                </c:pt>
                <c:pt idx="101">
                  <c:v>0.5714285714285714</c:v>
                </c:pt>
                <c:pt idx="102">
                  <c:v>0.6333333333333333</c:v>
                </c:pt>
                <c:pt idx="103">
                  <c:v>0.43137254901960786</c:v>
                </c:pt>
                <c:pt idx="104">
                  <c:v>1.025974025974026</c:v>
                </c:pt>
                <c:pt idx="105">
                  <c:v>1.0684931506849316</c:v>
                </c:pt>
                <c:pt idx="106">
                  <c:v>1</c:v>
                </c:pt>
                <c:pt idx="107">
                  <c:v>1.0303030303030303</c:v>
                </c:pt>
                <c:pt idx="108">
                  <c:v>1.04</c:v>
                </c:pt>
                <c:pt idx="109">
                  <c:v>1.0533333333333332</c:v>
                </c:pt>
                <c:pt idx="110">
                  <c:v>1.0547945205479452</c:v>
                </c:pt>
                <c:pt idx="111">
                  <c:v>0.75409836065573765</c:v>
                </c:pt>
                <c:pt idx="112">
                  <c:v>0.7407407407407407</c:v>
                </c:pt>
                <c:pt idx="113">
                  <c:v>0.91935483870967738</c:v>
                </c:pt>
                <c:pt idx="114">
                  <c:v>0.93939393939393945</c:v>
                </c:pt>
                <c:pt idx="115">
                  <c:v>0.80303030303030298</c:v>
                </c:pt>
                <c:pt idx="116">
                  <c:v>0.80327868852459017</c:v>
                </c:pt>
                <c:pt idx="117">
                  <c:v>0.82222222222222219</c:v>
                </c:pt>
                <c:pt idx="118">
                  <c:v>0.96721311475409832</c:v>
                </c:pt>
                <c:pt idx="119">
                  <c:v>0.74468085106382975</c:v>
                </c:pt>
                <c:pt idx="120">
                  <c:v>0.94339622641509435</c:v>
                </c:pt>
                <c:pt idx="121">
                  <c:v>0.80519480519480524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0.61038961038961037</c:v>
                </c:pt>
                <c:pt idx="136">
                  <c:v>0.74603174603174605</c:v>
                </c:pt>
                <c:pt idx="137">
                  <c:v>0.647887323943662</c:v>
                </c:pt>
                <c:pt idx="138">
                  <c:v>0.41791044776119401</c:v>
                </c:pt>
                <c:pt idx="139">
                  <c:v>0.94805194805194803</c:v>
                </c:pt>
                <c:pt idx="140">
                  <c:v>1.0129870129870129</c:v>
                </c:pt>
                <c:pt idx="141">
                  <c:v>1.0256410256410255</c:v>
                </c:pt>
                <c:pt idx="142">
                  <c:v>0.84285714285714286</c:v>
                </c:pt>
                <c:pt idx="143">
                  <c:v>0.91549295774647887</c:v>
                </c:pt>
                <c:pt idx="144">
                  <c:v>0.86486486486486491</c:v>
                </c:pt>
                <c:pt idx="145">
                  <c:v>0.87037037037037035</c:v>
                </c:pt>
                <c:pt idx="146">
                  <c:v>0.93421052631578949</c:v>
                </c:pt>
                <c:pt idx="147">
                  <c:v>0.95714285714285718</c:v>
                </c:pt>
                <c:pt idx="148">
                  <c:v>0.43076923076923074</c:v>
                </c:pt>
                <c:pt idx="149">
                  <c:v>0.72916666666666663</c:v>
                </c:pt>
                <c:pt idx="150">
                  <c:v>1</c:v>
                </c:pt>
                <c:pt idx="151">
                  <c:v>0.7142857142857143</c:v>
                </c:pt>
                <c:pt idx="152">
                  <c:v>0.81355932203389836</c:v>
                </c:pt>
                <c:pt idx="153">
                  <c:v>0.9</c:v>
                </c:pt>
                <c:pt idx="154">
                  <c:v>0</c:v>
                </c:pt>
                <c:pt idx="155">
                  <c:v>0</c:v>
                </c:pt>
                <c:pt idx="156">
                  <c:v>1.025974025974026</c:v>
                </c:pt>
                <c:pt idx="157">
                  <c:v>1.0298507462686568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0.88235294117647056</c:v>
                </c:pt>
                <c:pt idx="162">
                  <c:v>0.62666666666666671</c:v>
                </c:pt>
                <c:pt idx="163">
                  <c:v>0.97435897435897434</c:v>
                </c:pt>
                <c:pt idx="164">
                  <c:v>0.98571428571428577</c:v>
                </c:pt>
                <c:pt idx="165">
                  <c:v>0.86764705882352944</c:v>
                </c:pt>
                <c:pt idx="166">
                  <c:v>1</c:v>
                </c:pt>
                <c:pt idx="167">
                  <c:v>0.9821428571428571</c:v>
                </c:pt>
                <c:pt idx="168">
                  <c:v>0.90476190476190477</c:v>
                </c:pt>
                <c:pt idx="169">
                  <c:v>0</c:v>
                </c:pt>
                <c:pt idx="170">
                  <c:v>1</c:v>
                </c:pt>
                <c:pt idx="171">
                  <c:v>0.88235294117647056</c:v>
                </c:pt>
                <c:pt idx="172">
                  <c:v>1.0909090909090908</c:v>
                </c:pt>
                <c:pt idx="173">
                  <c:v>1.0857142857142856</c:v>
                </c:pt>
                <c:pt idx="174">
                  <c:v>0.96923076923076923</c:v>
                </c:pt>
                <c:pt idx="175">
                  <c:v>1.0454545454545454</c:v>
                </c:pt>
                <c:pt idx="176">
                  <c:v>0.96491228070175439</c:v>
                </c:pt>
                <c:pt idx="177">
                  <c:v>0.86153846153846159</c:v>
                </c:pt>
                <c:pt idx="178">
                  <c:v>1.1071428571428572</c:v>
                </c:pt>
                <c:pt idx="179">
                  <c:v>1.4375</c:v>
                </c:pt>
                <c:pt idx="180">
                  <c:v>0.7142857142857143</c:v>
                </c:pt>
                <c:pt idx="181">
                  <c:v>0.67567567567567566</c:v>
                </c:pt>
                <c:pt idx="182">
                  <c:v>1.2291666666666667</c:v>
                </c:pt>
                <c:pt idx="183">
                  <c:v>1.5434782608695652</c:v>
                </c:pt>
                <c:pt idx="184">
                  <c:v>1.0555555555555556</c:v>
                </c:pt>
                <c:pt idx="185">
                  <c:v>0.94444444444444442</c:v>
                </c:pt>
                <c:pt idx="186">
                  <c:v>0.8833333333333333</c:v>
                </c:pt>
                <c:pt idx="187">
                  <c:v>1.1296296296296295</c:v>
                </c:pt>
                <c:pt idx="188">
                  <c:v>0.98148148148148151</c:v>
                </c:pt>
                <c:pt idx="189">
                  <c:v>1.4081632653061225</c:v>
                </c:pt>
                <c:pt idx="190">
                  <c:v>1</c:v>
                </c:pt>
                <c:pt idx="191">
                  <c:v>1.0545454545454545</c:v>
                </c:pt>
                <c:pt idx="192">
                  <c:v>1.0833333333333333</c:v>
                </c:pt>
                <c:pt idx="193">
                  <c:v>0.6607142857142857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0.85135135135135132</c:v>
                </c:pt>
                <c:pt idx="209">
                  <c:v>0.6875</c:v>
                </c:pt>
                <c:pt idx="210">
                  <c:v>0.90666666666666662</c:v>
                </c:pt>
                <c:pt idx="211">
                  <c:v>0.98666666666666669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0.67692307692307696</c:v>
                </c:pt>
                <c:pt idx="231">
                  <c:v>0.67164179104477617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1.1470588235294117</c:v>
                </c:pt>
                <c:pt idx="246">
                  <c:v>0.5901639344262295</c:v>
                </c:pt>
                <c:pt idx="247">
                  <c:v>0.84375</c:v>
                </c:pt>
                <c:pt idx="248">
                  <c:v>0.59090909090909094</c:v>
                </c:pt>
                <c:pt idx="249">
                  <c:v>0.55555555555555558</c:v>
                </c:pt>
                <c:pt idx="250">
                  <c:v>0.75409836065573765</c:v>
                </c:pt>
                <c:pt idx="251">
                  <c:v>1</c:v>
                </c:pt>
                <c:pt idx="252">
                  <c:v>1.0126582278481013</c:v>
                </c:pt>
                <c:pt idx="253">
                  <c:v>0.65</c:v>
                </c:pt>
                <c:pt idx="254">
                  <c:v>0.80645161290322576</c:v>
                </c:pt>
                <c:pt idx="255">
                  <c:v>0.47169811320754718</c:v>
                </c:pt>
                <c:pt idx="256">
                  <c:v>1.0126582278481013</c:v>
                </c:pt>
                <c:pt idx="257">
                  <c:v>1.0384615384615385</c:v>
                </c:pt>
                <c:pt idx="258">
                  <c:v>0.9375</c:v>
                </c:pt>
                <c:pt idx="259">
                  <c:v>1.0689655172413792</c:v>
                </c:pt>
                <c:pt idx="260">
                  <c:v>1.0689655172413792</c:v>
                </c:pt>
                <c:pt idx="261">
                  <c:v>0.75438596491228072</c:v>
                </c:pt>
                <c:pt idx="262">
                  <c:v>0.48333333333333334</c:v>
                </c:pt>
                <c:pt idx="263">
                  <c:v>0.93421052631578949</c:v>
                </c:pt>
                <c:pt idx="264">
                  <c:v>1.0273972602739727</c:v>
                </c:pt>
                <c:pt idx="265">
                  <c:v>0.96969696969696972</c:v>
                </c:pt>
                <c:pt idx="266">
                  <c:v>0.5</c:v>
                </c:pt>
                <c:pt idx="267">
                  <c:v>0.92647058823529416</c:v>
                </c:pt>
                <c:pt idx="268">
                  <c:v>0.83333333333333337</c:v>
                </c:pt>
                <c:pt idx="269">
                  <c:v>0.87301587301587302</c:v>
                </c:pt>
                <c:pt idx="270">
                  <c:v>1</c:v>
                </c:pt>
                <c:pt idx="271">
                  <c:v>0.95161290322580649</c:v>
                </c:pt>
                <c:pt idx="272">
                  <c:v>0.25</c:v>
                </c:pt>
                <c:pt idx="273">
                  <c:v>0.86885245901639341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1.0389610389610389</c:v>
                </c:pt>
                <c:pt idx="285">
                  <c:v>0.87323943661971826</c:v>
                </c:pt>
                <c:pt idx="286">
                  <c:v>0.44444444444444442</c:v>
                </c:pt>
                <c:pt idx="287">
                  <c:v>0.48076923076923078</c:v>
                </c:pt>
                <c:pt idx="288">
                  <c:v>0.84615384615384615</c:v>
                </c:pt>
                <c:pt idx="289">
                  <c:v>0.98333333333333328</c:v>
                </c:pt>
                <c:pt idx="290">
                  <c:v>1.1132075471698113</c:v>
                </c:pt>
                <c:pt idx="291">
                  <c:v>1</c:v>
                </c:pt>
                <c:pt idx="292">
                  <c:v>0.88</c:v>
                </c:pt>
                <c:pt idx="293">
                  <c:v>0.43076923076923079</c:v>
                </c:pt>
                <c:pt idx="294">
                  <c:v>0.71666666666666667</c:v>
                </c:pt>
                <c:pt idx="295">
                  <c:v>0.4098360655737705</c:v>
                </c:pt>
                <c:pt idx="296">
                  <c:v>0.69841269841269837</c:v>
                </c:pt>
                <c:pt idx="297">
                  <c:v>0.49019607843137253</c:v>
                </c:pt>
                <c:pt idx="298">
                  <c:v>0.42622950819672129</c:v>
                </c:pt>
                <c:pt idx="299">
                  <c:v>0.79487179487179482</c:v>
                </c:pt>
                <c:pt idx="300">
                  <c:v>0.90540540540540537</c:v>
                </c:pt>
                <c:pt idx="301">
                  <c:v>0.87096774193548387</c:v>
                </c:pt>
                <c:pt idx="302">
                  <c:v>0.68253968253968256</c:v>
                </c:pt>
                <c:pt idx="303">
                  <c:v>0.5</c:v>
                </c:pt>
                <c:pt idx="304">
                  <c:v>0</c:v>
                </c:pt>
                <c:pt idx="305">
                  <c:v>0</c:v>
                </c:pt>
                <c:pt idx="306">
                  <c:v>0.9</c:v>
                </c:pt>
                <c:pt idx="307">
                  <c:v>1.0465116279069768</c:v>
                </c:pt>
                <c:pt idx="308">
                  <c:v>0.58490566037735847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0.65573770491803274</c:v>
                </c:pt>
                <c:pt idx="331">
                  <c:v>0.56896551724137934</c:v>
                </c:pt>
                <c:pt idx="332">
                  <c:v>0.76190476190476186</c:v>
                </c:pt>
                <c:pt idx="333">
                  <c:v>0.5714285714285714</c:v>
                </c:pt>
                <c:pt idx="334">
                  <c:v>0.6333333333333333</c:v>
                </c:pt>
                <c:pt idx="335">
                  <c:v>0.43137254901960786</c:v>
                </c:pt>
                <c:pt idx="336">
                  <c:v>1.025974025974026</c:v>
                </c:pt>
                <c:pt idx="337">
                  <c:v>1.0684931506849316</c:v>
                </c:pt>
                <c:pt idx="338">
                  <c:v>1</c:v>
                </c:pt>
                <c:pt idx="339">
                  <c:v>1.0303030303030303</c:v>
                </c:pt>
                <c:pt idx="340">
                  <c:v>1.04</c:v>
                </c:pt>
                <c:pt idx="341">
                  <c:v>1.0533333333333332</c:v>
                </c:pt>
                <c:pt idx="342">
                  <c:v>1.0547945205479452</c:v>
                </c:pt>
                <c:pt idx="343">
                  <c:v>0.75409836065573765</c:v>
                </c:pt>
                <c:pt idx="344">
                  <c:v>0.7407407407407407</c:v>
                </c:pt>
                <c:pt idx="345">
                  <c:v>0.91935483870967738</c:v>
                </c:pt>
                <c:pt idx="346">
                  <c:v>0.93939393939393945</c:v>
                </c:pt>
                <c:pt idx="347">
                  <c:v>0.80303030303030298</c:v>
                </c:pt>
                <c:pt idx="348">
                  <c:v>0.80327868852459017</c:v>
                </c:pt>
                <c:pt idx="349">
                  <c:v>0.82222222222222219</c:v>
                </c:pt>
                <c:pt idx="350">
                  <c:v>0.96721311475409832</c:v>
                </c:pt>
                <c:pt idx="351">
                  <c:v>0.74468085106382975</c:v>
                </c:pt>
                <c:pt idx="352">
                  <c:v>0.94339622641509435</c:v>
                </c:pt>
                <c:pt idx="353">
                  <c:v>0.80519480519480524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0.61038961038961037</c:v>
                </c:pt>
                <c:pt idx="368">
                  <c:v>0.74603174603174605</c:v>
                </c:pt>
                <c:pt idx="369">
                  <c:v>0.647887323943662</c:v>
                </c:pt>
                <c:pt idx="370">
                  <c:v>0.41791044776119401</c:v>
                </c:pt>
                <c:pt idx="371">
                  <c:v>0.94805194805194803</c:v>
                </c:pt>
                <c:pt idx="372">
                  <c:v>1.0129870129870129</c:v>
                </c:pt>
                <c:pt idx="373">
                  <c:v>1.0256410256410255</c:v>
                </c:pt>
                <c:pt idx="374">
                  <c:v>0.84285714285714286</c:v>
                </c:pt>
                <c:pt idx="375">
                  <c:v>0.91549295774647887</c:v>
                </c:pt>
                <c:pt idx="376">
                  <c:v>0.86486486486486491</c:v>
                </c:pt>
                <c:pt idx="377">
                  <c:v>0.87037037037037035</c:v>
                </c:pt>
                <c:pt idx="378">
                  <c:v>0.93421052631578949</c:v>
                </c:pt>
                <c:pt idx="379">
                  <c:v>0.95714285714285718</c:v>
                </c:pt>
                <c:pt idx="380">
                  <c:v>0.43076923076923074</c:v>
                </c:pt>
                <c:pt idx="381">
                  <c:v>0.72916666666666663</c:v>
                </c:pt>
                <c:pt idx="382">
                  <c:v>1</c:v>
                </c:pt>
                <c:pt idx="383">
                  <c:v>0.7142857142857143</c:v>
                </c:pt>
                <c:pt idx="384">
                  <c:v>0.81355932203389836</c:v>
                </c:pt>
                <c:pt idx="385">
                  <c:v>0.9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0.64864864864864868</c:v>
                </c:pt>
                <c:pt idx="393">
                  <c:v>0.8</c:v>
                </c:pt>
                <c:pt idx="394">
                  <c:v>0.8</c:v>
                </c:pt>
                <c:pt idx="395">
                  <c:v>0.76470588235294112</c:v>
                </c:pt>
                <c:pt idx="396">
                  <c:v>0.65454545454545454</c:v>
                </c:pt>
                <c:pt idx="397">
                  <c:v>0.69354838709677424</c:v>
                </c:pt>
                <c:pt idx="398">
                  <c:v>0.43939393939393939</c:v>
                </c:pt>
                <c:pt idx="399">
                  <c:v>0.94230769230769229</c:v>
                </c:pt>
                <c:pt idx="400">
                  <c:v>0.7</c:v>
                </c:pt>
                <c:pt idx="401">
                  <c:v>1.0862068965517242</c:v>
                </c:pt>
                <c:pt idx="402">
                  <c:v>0.86440677966101698</c:v>
                </c:pt>
                <c:pt idx="403">
                  <c:v>0.73333333333333328</c:v>
                </c:pt>
                <c:pt idx="404">
                  <c:v>1.0266666666666666</c:v>
                </c:pt>
                <c:pt idx="405">
                  <c:v>0.91176470588235292</c:v>
                </c:pt>
                <c:pt idx="406">
                  <c:v>0.8666666666666667</c:v>
                </c:pt>
                <c:pt idx="407">
                  <c:v>0.60563380281690138</c:v>
                </c:pt>
                <c:pt idx="408">
                  <c:v>0.80952380952380953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0.78947368421052633</c:v>
                </c:pt>
                <c:pt idx="419">
                  <c:v>0.83018867924528306</c:v>
                </c:pt>
                <c:pt idx="420">
                  <c:v>0.83018867924528306</c:v>
                </c:pt>
                <c:pt idx="421">
                  <c:v>1.0652173913043479</c:v>
                </c:pt>
                <c:pt idx="422">
                  <c:v>1.1818181818181819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0.984375</c:v>
                </c:pt>
                <c:pt idx="429">
                  <c:v>0.35135135135135137</c:v>
                </c:pt>
                <c:pt idx="430">
                  <c:v>0.59493670886075944</c:v>
                </c:pt>
                <c:pt idx="431">
                  <c:v>0.94805194805194803</c:v>
                </c:pt>
                <c:pt idx="432">
                  <c:v>0.61904761904761907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0.91304347826086951</c:v>
                </c:pt>
                <c:pt idx="440">
                  <c:v>0.63235294117647056</c:v>
                </c:pt>
                <c:pt idx="441">
                  <c:v>0.67567567567567566</c:v>
                </c:pt>
                <c:pt idx="442">
                  <c:v>0.73913043478260865</c:v>
                </c:pt>
                <c:pt idx="443">
                  <c:v>0.76363636363636367</c:v>
                </c:pt>
                <c:pt idx="444">
                  <c:v>0.62318840579710144</c:v>
                </c:pt>
                <c:pt idx="445">
                  <c:v>0.62857142857142856</c:v>
                </c:pt>
                <c:pt idx="446">
                  <c:v>0.79629629629629628</c:v>
                </c:pt>
                <c:pt idx="447">
                  <c:v>0.6</c:v>
                </c:pt>
                <c:pt idx="448">
                  <c:v>0.8571428571428571</c:v>
                </c:pt>
                <c:pt idx="449">
                  <c:v>0.69444444444444442</c:v>
                </c:pt>
                <c:pt idx="450">
                  <c:v>0.67567567567567566</c:v>
                </c:pt>
                <c:pt idx="451">
                  <c:v>0.74468085106382975</c:v>
                </c:pt>
                <c:pt idx="452">
                  <c:v>0.94230769230769229</c:v>
                </c:pt>
                <c:pt idx="453">
                  <c:v>0.66176470588235292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0.9</c:v>
                </c:pt>
                <c:pt idx="459">
                  <c:v>0.85483870967741937</c:v>
                </c:pt>
                <c:pt idx="460">
                  <c:v>1.0526315789473684</c:v>
                </c:pt>
                <c:pt idx="461">
                  <c:v>0.96721311475409832</c:v>
                </c:pt>
                <c:pt idx="462">
                  <c:v>0.84931506849315064</c:v>
                </c:pt>
                <c:pt idx="463">
                  <c:v>1.0526315789473684</c:v>
                </c:pt>
                <c:pt idx="464">
                  <c:v>1.1428571428571428</c:v>
                </c:pt>
                <c:pt idx="465">
                  <c:v>1.1428571428571428</c:v>
                </c:pt>
                <c:pt idx="466">
                  <c:v>1.0810810810810811</c:v>
                </c:pt>
                <c:pt idx="467">
                  <c:v>1.04</c:v>
                </c:pt>
                <c:pt idx="468">
                  <c:v>1.0540540540540539</c:v>
                </c:pt>
                <c:pt idx="469">
                  <c:v>1.04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0.8666666666666667</c:v>
                </c:pt>
                <c:pt idx="478">
                  <c:v>0.85333333333333339</c:v>
                </c:pt>
                <c:pt idx="479">
                  <c:v>0.86111111111111116</c:v>
                </c:pt>
                <c:pt idx="480">
                  <c:v>0.75</c:v>
                </c:pt>
                <c:pt idx="481">
                  <c:v>0.96721311475409832</c:v>
                </c:pt>
                <c:pt idx="482">
                  <c:v>0.93478260869565222</c:v>
                </c:pt>
                <c:pt idx="483">
                  <c:v>0.93478260869565222</c:v>
                </c:pt>
                <c:pt idx="484">
                  <c:v>0.69565217391304346</c:v>
                </c:pt>
                <c:pt idx="485">
                  <c:v>0.8571428571428571</c:v>
                </c:pt>
                <c:pt idx="486">
                  <c:v>0.5714285714285714</c:v>
                </c:pt>
                <c:pt idx="487">
                  <c:v>0.78431372549019607</c:v>
                </c:pt>
                <c:pt idx="488">
                  <c:v>0.59459459459459463</c:v>
                </c:pt>
                <c:pt idx="489">
                  <c:v>0.72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1.1578947368421053</c:v>
                </c:pt>
                <c:pt idx="543">
                  <c:v>1.0961538461538463</c:v>
                </c:pt>
                <c:pt idx="544">
                  <c:v>0.92307692307692313</c:v>
                </c:pt>
                <c:pt idx="545">
                  <c:v>0.91379310344827591</c:v>
                </c:pt>
                <c:pt idx="546">
                  <c:v>0.98734177215189878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0.90384615384615385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1.2592592592592593</c:v>
                </c:pt>
                <c:pt idx="578">
                  <c:v>0.86538461538461542</c:v>
                </c:pt>
                <c:pt idx="579">
                  <c:v>0.74137931034482762</c:v>
                </c:pt>
                <c:pt idx="580">
                  <c:v>0.9285714285714286</c:v>
                </c:pt>
                <c:pt idx="581">
                  <c:v>1.0196078431372548</c:v>
                </c:pt>
                <c:pt idx="582">
                  <c:v>0.82258064516129037</c:v>
                </c:pt>
                <c:pt idx="583">
                  <c:v>0.7432432432432432</c:v>
                </c:pt>
                <c:pt idx="584">
                  <c:v>0.69736842105263153</c:v>
                </c:pt>
                <c:pt idx="585">
                  <c:v>0.38157894736842107</c:v>
                </c:pt>
                <c:pt idx="586">
                  <c:v>0.60526315789473684</c:v>
                </c:pt>
                <c:pt idx="587">
                  <c:v>1.0615384615384615</c:v>
                </c:pt>
                <c:pt idx="588">
                  <c:v>0.76388888888888884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0.76363636363636367</c:v>
                </c:pt>
                <c:pt idx="623">
                  <c:v>1</c:v>
                </c:pt>
                <c:pt idx="624">
                  <c:v>1</c:v>
                </c:pt>
                <c:pt idx="625">
                  <c:v>0.96296296296296291</c:v>
                </c:pt>
                <c:pt idx="626">
                  <c:v>0.68253968253968256</c:v>
                </c:pt>
                <c:pt idx="627">
                  <c:v>0.8214285714285714</c:v>
                </c:pt>
                <c:pt idx="628">
                  <c:v>0.19354838709677419</c:v>
                </c:pt>
                <c:pt idx="629">
                  <c:v>0.19354838709677419</c:v>
                </c:pt>
                <c:pt idx="630">
                  <c:v>0.2537313432835821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0.95454545454545459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0.94736842105263153</c:v>
                </c:pt>
                <c:pt idx="695">
                  <c:v>0.8571428571428571</c:v>
                </c:pt>
                <c:pt idx="696">
                  <c:v>0.86486486486486491</c:v>
                </c:pt>
                <c:pt idx="697">
                  <c:v>0.52054794520547942</c:v>
                </c:pt>
                <c:pt idx="698">
                  <c:v>0.89610389610389607</c:v>
                </c:pt>
                <c:pt idx="699">
                  <c:v>1.0256410256410255</c:v>
                </c:pt>
                <c:pt idx="700">
                  <c:v>0.85245901639344257</c:v>
                </c:pt>
                <c:pt idx="701">
                  <c:v>1</c:v>
                </c:pt>
                <c:pt idx="702">
                  <c:v>0.97435897435897434</c:v>
                </c:pt>
                <c:pt idx="703">
                  <c:v>0</c:v>
                </c:pt>
                <c:pt idx="704">
                  <c:v>0.66666666666666663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0.43103448275862066</c:v>
                </c:pt>
                <c:pt idx="716">
                  <c:v>0.49090909090909091</c:v>
                </c:pt>
                <c:pt idx="717">
                  <c:v>0.703125</c:v>
                </c:pt>
                <c:pt idx="718">
                  <c:v>0.79729729729729726</c:v>
                </c:pt>
                <c:pt idx="719">
                  <c:v>0.83076923076923082</c:v>
                </c:pt>
                <c:pt idx="720">
                  <c:v>0.98333333333333328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0.80645161290322576</c:v>
                </c:pt>
                <c:pt idx="726">
                  <c:v>0.90909090909090906</c:v>
                </c:pt>
                <c:pt idx="727">
                  <c:v>0.76923076923076927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1.1578947368421053</c:v>
                </c:pt>
                <c:pt idx="775">
                  <c:v>1.0961538461538463</c:v>
                </c:pt>
                <c:pt idx="776">
                  <c:v>0.92307692307692313</c:v>
                </c:pt>
                <c:pt idx="777">
                  <c:v>0.91379310344827591</c:v>
                </c:pt>
                <c:pt idx="778">
                  <c:v>0.98734177215189878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0.90384615384615385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1.2592592592592593</c:v>
                </c:pt>
                <c:pt idx="810">
                  <c:v>0.86538461538461542</c:v>
                </c:pt>
                <c:pt idx="811">
                  <c:v>0.74137931034482762</c:v>
                </c:pt>
                <c:pt idx="812">
                  <c:v>0.9285714285714286</c:v>
                </c:pt>
                <c:pt idx="813">
                  <c:v>1.0196078431372548</c:v>
                </c:pt>
                <c:pt idx="814">
                  <c:v>0.82258064516129037</c:v>
                </c:pt>
                <c:pt idx="815">
                  <c:v>0.7432432432432432</c:v>
                </c:pt>
                <c:pt idx="816">
                  <c:v>0.69736842105263153</c:v>
                </c:pt>
                <c:pt idx="817">
                  <c:v>0.38157894736842107</c:v>
                </c:pt>
                <c:pt idx="818">
                  <c:v>0.60526315789473684</c:v>
                </c:pt>
                <c:pt idx="819">
                  <c:v>1.0615384615384615</c:v>
                </c:pt>
                <c:pt idx="820">
                  <c:v>0.76388888888888884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0.76363636363636367</c:v>
                </c:pt>
                <c:pt idx="855">
                  <c:v>1</c:v>
                </c:pt>
                <c:pt idx="856">
                  <c:v>1</c:v>
                </c:pt>
                <c:pt idx="857">
                  <c:v>0.96296296296296291</c:v>
                </c:pt>
                <c:pt idx="858">
                  <c:v>0.68253968253968256</c:v>
                </c:pt>
                <c:pt idx="859">
                  <c:v>0.8214285714285714</c:v>
                </c:pt>
                <c:pt idx="860">
                  <c:v>0.19354838709677419</c:v>
                </c:pt>
                <c:pt idx="861">
                  <c:v>0.19354838709677419</c:v>
                </c:pt>
                <c:pt idx="862">
                  <c:v>0.2537313432835821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0.95454545454545459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0.63461538461538458</c:v>
                </c:pt>
                <c:pt idx="910">
                  <c:v>0.43055555555555558</c:v>
                </c:pt>
                <c:pt idx="911">
                  <c:v>0.94736842105263153</c:v>
                </c:pt>
                <c:pt idx="912">
                  <c:v>0.89830508474576276</c:v>
                </c:pt>
                <c:pt idx="913">
                  <c:v>0.89830508474576276</c:v>
                </c:pt>
                <c:pt idx="914">
                  <c:v>0.17647058823529413</c:v>
                </c:pt>
                <c:pt idx="915">
                  <c:v>1.0517241379310345</c:v>
                </c:pt>
                <c:pt idx="916">
                  <c:v>0.73333333333333328</c:v>
                </c:pt>
                <c:pt idx="917">
                  <c:v>0.9107142857142857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0.50943396226415094</c:v>
                </c:pt>
                <c:pt idx="924">
                  <c:v>0.91891891891891897</c:v>
                </c:pt>
                <c:pt idx="925">
                  <c:v>0.96721311475409832</c:v>
                </c:pt>
                <c:pt idx="926">
                  <c:v>1.0754716981132075</c:v>
                </c:pt>
                <c:pt idx="927">
                  <c:v>0.77586206896551724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0.93650793650793651</c:v>
                </c:pt>
                <c:pt idx="934">
                  <c:v>0.55384615384615388</c:v>
                </c:pt>
                <c:pt idx="935">
                  <c:v>0.63934426229508201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1.0333333333333334</c:v>
                </c:pt>
                <c:pt idx="995">
                  <c:v>1.2222222222222223</c:v>
                </c:pt>
                <c:pt idx="996">
                  <c:v>2.2142857142857144</c:v>
                </c:pt>
                <c:pt idx="997">
                  <c:v>1.2608695652173914</c:v>
                </c:pt>
                <c:pt idx="998">
                  <c:v>0.85185185185185186</c:v>
                </c:pt>
                <c:pt idx="999">
                  <c:v>1.1153846153846154</c:v>
                </c:pt>
              </c:numCache>
            </c:numRef>
          </c:xVal>
          <c:yVal>
            <c:numRef>
              <c:f>'Обработанные анкеты'!$BF$22:$BF$1021</c:f>
              <c:numCache>
                <c:formatCode>General</c:formatCode>
                <c:ptCount val="10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0.91249999999999998</c:v>
                </c:pt>
                <c:pt idx="14">
                  <c:v>0.60624999999999996</c:v>
                </c:pt>
                <c:pt idx="15">
                  <c:v>0.73750000000000004</c:v>
                </c:pt>
                <c:pt idx="16">
                  <c:v>0.4375</c:v>
                </c:pt>
                <c:pt idx="17">
                  <c:v>0.35</c:v>
                </c:pt>
                <c:pt idx="18">
                  <c:v>0.66874999999999996</c:v>
                </c:pt>
                <c:pt idx="19">
                  <c:v>1</c:v>
                </c:pt>
                <c:pt idx="20">
                  <c:v>0.99375000000000002</c:v>
                </c:pt>
                <c:pt idx="21">
                  <c:v>0.61875000000000002</c:v>
                </c:pt>
                <c:pt idx="22">
                  <c:v>0.7</c:v>
                </c:pt>
                <c:pt idx="23">
                  <c:v>0.48749999999999999</c:v>
                </c:pt>
                <c:pt idx="24">
                  <c:v>0.99375000000000002</c:v>
                </c:pt>
                <c:pt idx="25">
                  <c:v>0.66249999999999998</c:v>
                </c:pt>
                <c:pt idx="26">
                  <c:v>0.77500000000000002</c:v>
                </c:pt>
                <c:pt idx="27">
                  <c:v>0.75</c:v>
                </c:pt>
                <c:pt idx="28">
                  <c:v>0.75</c:v>
                </c:pt>
                <c:pt idx="29">
                  <c:v>0.625</c:v>
                </c:pt>
                <c:pt idx="30">
                  <c:v>0.55625000000000002</c:v>
                </c:pt>
                <c:pt idx="31">
                  <c:v>0.91874999999999996</c:v>
                </c:pt>
                <c:pt idx="32">
                  <c:v>0.92500000000000004</c:v>
                </c:pt>
                <c:pt idx="33">
                  <c:v>0.8125</c:v>
                </c:pt>
                <c:pt idx="34">
                  <c:v>0.45</c:v>
                </c:pt>
                <c:pt idx="35">
                  <c:v>0.81874999999999998</c:v>
                </c:pt>
                <c:pt idx="36">
                  <c:v>0.75624999999999998</c:v>
                </c:pt>
                <c:pt idx="37">
                  <c:v>0.73750000000000004</c:v>
                </c:pt>
                <c:pt idx="38">
                  <c:v>0.75</c:v>
                </c:pt>
                <c:pt idx="39">
                  <c:v>0.75624999999999998</c:v>
                </c:pt>
                <c:pt idx="40">
                  <c:v>0.4375</c:v>
                </c:pt>
                <c:pt idx="41">
                  <c:v>0.71250000000000002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0.98124999999999996</c:v>
                </c:pt>
                <c:pt idx="53">
                  <c:v>0.83125000000000004</c:v>
                </c:pt>
                <c:pt idx="54">
                  <c:v>0.48749999999999999</c:v>
                </c:pt>
                <c:pt idx="55">
                  <c:v>0.48125000000000001</c:v>
                </c:pt>
                <c:pt idx="56">
                  <c:v>0.6</c:v>
                </c:pt>
                <c:pt idx="57">
                  <c:v>0.74375000000000002</c:v>
                </c:pt>
                <c:pt idx="58">
                  <c:v>0.7</c:v>
                </c:pt>
                <c:pt idx="59">
                  <c:v>1</c:v>
                </c:pt>
                <c:pt idx="60">
                  <c:v>0.88124999999999998</c:v>
                </c:pt>
                <c:pt idx="61">
                  <c:v>0.58125000000000004</c:v>
                </c:pt>
                <c:pt idx="62">
                  <c:v>0.64375000000000004</c:v>
                </c:pt>
                <c:pt idx="63">
                  <c:v>0.53749999999999998</c:v>
                </c:pt>
                <c:pt idx="64">
                  <c:v>0.66874999999999996</c:v>
                </c:pt>
                <c:pt idx="65">
                  <c:v>0.47499999999999998</c:v>
                </c:pt>
                <c:pt idx="66">
                  <c:v>0.54374999999999996</c:v>
                </c:pt>
                <c:pt idx="67">
                  <c:v>0.875</c:v>
                </c:pt>
                <c:pt idx="68">
                  <c:v>0.88124999999999998</c:v>
                </c:pt>
                <c:pt idx="69">
                  <c:v>0.72499999999999998</c:v>
                </c:pt>
                <c:pt idx="70">
                  <c:v>0.66249999999999998</c:v>
                </c:pt>
                <c:pt idx="71">
                  <c:v>0.45</c:v>
                </c:pt>
                <c:pt idx="72">
                  <c:v>0</c:v>
                </c:pt>
                <c:pt idx="73">
                  <c:v>0</c:v>
                </c:pt>
                <c:pt idx="74">
                  <c:v>0.71250000000000002</c:v>
                </c:pt>
                <c:pt idx="75">
                  <c:v>0.55000000000000004</c:v>
                </c:pt>
                <c:pt idx="76">
                  <c:v>0.52500000000000002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0.63124999999999998</c:v>
                </c:pt>
                <c:pt idx="99">
                  <c:v>0.56874999999999998</c:v>
                </c:pt>
                <c:pt idx="100">
                  <c:v>0.69374999999999998</c:v>
                </c:pt>
                <c:pt idx="101">
                  <c:v>0.61875000000000002</c:v>
                </c:pt>
                <c:pt idx="102">
                  <c:v>0.61250000000000004</c:v>
                </c:pt>
                <c:pt idx="103">
                  <c:v>0.45624999999999999</c:v>
                </c:pt>
                <c:pt idx="104">
                  <c:v>0.97499999999999998</c:v>
                </c:pt>
                <c:pt idx="105">
                  <c:v>0.94374999999999998</c:v>
                </c:pt>
                <c:pt idx="106">
                  <c:v>1</c:v>
                </c:pt>
                <c:pt idx="107">
                  <c:v>0.83750000000000002</c:v>
                </c:pt>
                <c:pt idx="108">
                  <c:v>0.95625000000000004</c:v>
                </c:pt>
                <c:pt idx="109">
                  <c:v>0.96250000000000002</c:v>
                </c:pt>
                <c:pt idx="110">
                  <c:v>0.9375</c:v>
                </c:pt>
                <c:pt idx="111">
                  <c:v>0.66874999999999996</c:v>
                </c:pt>
                <c:pt idx="112">
                  <c:v>0.58750000000000002</c:v>
                </c:pt>
                <c:pt idx="113">
                  <c:v>0.74375000000000002</c:v>
                </c:pt>
                <c:pt idx="114">
                  <c:v>0.8</c:v>
                </c:pt>
                <c:pt idx="115">
                  <c:v>0.74375000000000002</c:v>
                </c:pt>
                <c:pt idx="116">
                  <c:v>0.6875</c:v>
                </c:pt>
                <c:pt idx="117">
                  <c:v>0.51249999999999996</c:v>
                </c:pt>
                <c:pt idx="118">
                  <c:v>0.75</c:v>
                </c:pt>
                <c:pt idx="119">
                  <c:v>0.51249999999999996</c:v>
                </c:pt>
                <c:pt idx="120">
                  <c:v>0.64375000000000004</c:v>
                </c:pt>
                <c:pt idx="121">
                  <c:v>0.86875000000000002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0.77500000000000002</c:v>
                </c:pt>
                <c:pt idx="136">
                  <c:v>0.6875</c:v>
                </c:pt>
                <c:pt idx="137">
                  <c:v>0.73124999999999996</c:v>
                </c:pt>
                <c:pt idx="138">
                  <c:v>0.59375</c:v>
                </c:pt>
                <c:pt idx="139">
                  <c:v>0.9375</c:v>
                </c:pt>
                <c:pt idx="140">
                  <c:v>0.96875</c:v>
                </c:pt>
                <c:pt idx="141">
                  <c:v>0.98750000000000004</c:v>
                </c:pt>
                <c:pt idx="142">
                  <c:v>0.80625000000000002</c:v>
                </c:pt>
                <c:pt idx="143">
                  <c:v>0.85</c:v>
                </c:pt>
                <c:pt idx="144">
                  <c:v>0.86250000000000004</c:v>
                </c:pt>
                <c:pt idx="145">
                  <c:v>0.63124999999999998</c:v>
                </c:pt>
                <c:pt idx="146">
                  <c:v>0.91874999999999996</c:v>
                </c:pt>
                <c:pt idx="147">
                  <c:v>0.85624999999999996</c:v>
                </c:pt>
                <c:pt idx="148">
                  <c:v>0.49821428571428578</c:v>
                </c:pt>
                <c:pt idx="149">
                  <c:v>0.51875000000000004</c:v>
                </c:pt>
                <c:pt idx="150">
                  <c:v>0.75</c:v>
                </c:pt>
                <c:pt idx="151">
                  <c:v>0.52500000000000002</c:v>
                </c:pt>
                <c:pt idx="152">
                  <c:v>0.66874999999999996</c:v>
                </c:pt>
                <c:pt idx="153">
                  <c:v>0.59375</c:v>
                </c:pt>
                <c:pt idx="154">
                  <c:v>0</c:v>
                </c:pt>
                <c:pt idx="155">
                  <c:v>0</c:v>
                </c:pt>
                <c:pt idx="156">
                  <c:v>0.97499999999999998</c:v>
                </c:pt>
                <c:pt idx="157">
                  <c:v>0.85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0.8</c:v>
                </c:pt>
                <c:pt idx="162">
                  <c:v>0.76249999999999996</c:v>
                </c:pt>
                <c:pt idx="163">
                  <c:v>0.96250000000000002</c:v>
                </c:pt>
                <c:pt idx="164">
                  <c:v>0.86875000000000002</c:v>
                </c:pt>
                <c:pt idx="165">
                  <c:v>0.79374999999999996</c:v>
                </c:pt>
                <c:pt idx="166">
                  <c:v>0.8</c:v>
                </c:pt>
                <c:pt idx="167">
                  <c:v>0.69374999999999998</c:v>
                </c:pt>
                <c:pt idx="168">
                  <c:v>0.75</c:v>
                </c:pt>
                <c:pt idx="169">
                  <c:v>0</c:v>
                </c:pt>
                <c:pt idx="170">
                  <c:v>0.8125</c:v>
                </c:pt>
                <c:pt idx="171">
                  <c:v>0.8</c:v>
                </c:pt>
                <c:pt idx="172">
                  <c:v>0.86250000000000004</c:v>
                </c:pt>
                <c:pt idx="173">
                  <c:v>0.91249999999999998</c:v>
                </c:pt>
                <c:pt idx="174">
                  <c:v>0.8</c:v>
                </c:pt>
                <c:pt idx="175">
                  <c:v>0.84375</c:v>
                </c:pt>
                <c:pt idx="176">
                  <c:v>0.7</c:v>
                </c:pt>
                <c:pt idx="177">
                  <c:v>0.75624999999999998</c:v>
                </c:pt>
                <c:pt idx="178">
                  <c:v>0.73750000000000004</c:v>
                </c:pt>
                <c:pt idx="179">
                  <c:v>0.73124999999999996</c:v>
                </c:pt>
                <c:pt idx="180">
                  <c:v>0.6</c:v>
                </c:pt>
                <c:pt idx="181">
                  <c:v>0.77500000000000002</c:v>
                </c:pt>
                <c:pt idx="182">
                  <c:v>0.66874999999999996</c:v>
                </c:pt>
                <c:pt idx="183">
                  <c:v>0.73124999999999996</c:v>
                </c:pt>
                <c:pt idx="184">
                  <c:v>0.69374999999999998</c:v>
                </c:pt>
                <c:pt idx="185">
                  <c:v>0.65625</c:v>
                </c:pt>
                <c:pt idx="186">
                  <c:v>0.70625000000000004</c:v>
                </c:pt>
                <c:pt idx="187">
                  <c:v>0.71875</c:v>
                </c:pt>
                <c:pt idx="188">
                  <c:v>0.66874999999999996</c:v>
                </c:pt>
                <c:pt idx="189">
                  <c:v>0.73750000000000004</c:v>
                </c:pt>
                <c:pt idx="190">
                  <c:v>0.53749999999999998</c:v>
                </c:pt>
                <c:pt idx="191">
                  <c:v>0.70625000000000004</c:v>
                </c:pt>
                <c:pt idx="192">
                  <c:v>0.9375</c:v>
                </c:pt>
                <c:pt idx="193">
                  <c:v>0.58125000000000004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0.85624999999999996</c:v>
                </c:pt>
                <c:pt idx="209">
                  <c:v>0.67500000000000004</c:v>
                </c:pt>
                <c:pt idx="210">
                  <c:v>0.89375000000000004</c:v>
                </c:pt>
                <c:pt idx="211">
                  <c:v>0.93125000000000002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0.68125000000000002</c:v>
                </c:pt>
                <c:pt idx="231">
                  <c:v>0.7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0.91249999999999998</c:v>
                </c:pt>
                <c:pt idx="246">
                  <c:v>0.60624999999999996</c:v>
                </c:pt>
                <c:pt idx="247">
                  <c:v>0.73750000000000004</c:v>
                </c:pt>
                <c:pt idx="248">
                  <c:v>0.4375</c:v>
                </c:pt>
                <c:pt idx="249">
                  <c:v>0.35</c:v>
                </c:pt>
                <c:pt idx="250">
                  <c:v>0.66874999999999996</c:v>
                </c:pt>
                <c:pt idx="251">
                  <c:v>1</c:v>
                </c:pt>
                <c:pt idx="252">
                  <c:v>0.99375000000000002</c:v>
                </c:pt>
                <c:pt idx="253">
                  <c:v>0.61875000000000002</c:v>
                </c:pt>
                <c:pt idx="254">
                  <c:v>0.7</c:v>
                </c:pt>
                <c:pt idx="255">
                  <c:v>0.48749999999999999</c:v>
                </c:pt>
                <c:pt idx="256">
                  <c:v>0.99375000000000002</c:v>
                </c:pt>
                <c:pt idx="257">
                  <c:v>0.66249999999999998</c:v>
                </c:pt>
                <c:pt idx="258">
                  <c:v>0.77500000000000002</c:v>
                </c:pt>
                <c:pt idx="259">
                  <c:v>0.75</c:v>
                </c:pt>
                <c:pt idx="260">
                  <c:v>0.75</c:v>
                </c:pt>
                <c:pt idx="261">
                  <c:v>0.625</c:v>
                </c:pt>
                <c:pt idx="262">
                  <c:v>0.55625000000000002</c:v>
                </c:pt>
                <c:pt idx="263">
                  <c:v>0.91874999999999996</c:v>
                </c:pt>
                <c:pt idx="264">
                  <c:v>0.92500000000000004</c:v>
                </c:pt>
                <c:pt idx="265">
                  <c:v>0.8125</c:v>
                </c:pt>
                <c:pt idx="266">
                  <c:v>0.45</c:v>
                </c:pt>
                <c:pt idx="267">
                  <c:v>0.81874999999999998</c:v>
                </c:pt>
                <c:pt idx="268">
                  <c:v>0.75624999999999998</c:v>
                </c:pt>
                <c:pt idx="269">
                  <c:v>0.73750000000000004</c:v>
                </c:pt>
                <c:pt idx="270">
                  <c:v>0.75</c:v>
                </c:pt>
                <c:pt idx="271">
                  <c:v>0.75624999999999998</c:v>
                </c:pt>
                <c:pt idx="272">
                  <c:v>0.4375</c:v>
                </c:pt>
                <c:pt idx="273">
                  <c:v>0.71250000000000002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0.98124999999999996</c:v>
                </c:pt>
                <c:pt idx="285">
                  <c:v>0.83125000000000004</c:v>
                </c:pt>
                <c:pt idx="286">
                  <c:v>0.48749999999999999</c:v>
                </c:pt>
                <c:pt idx="287">
                  <c:v>0.48125000000000001</c:v>
                </c:pt>
                <c:pt idx="288">
                  <c:v>0.6</c:v>
                </c:pt>
                <c:pt idx="289">
                  <c:v>0.74375000000000002</c:v>
                </c:pt>
                <c:pt idx="290">
                  <c:v>0.7</c:v>
                </c:pt>
                <c:pt idx="291">
                  <c:v>1</c:v>
                </c:pt>
                <c:pt idx="292">
                  <c:v>0.88124999999999998</c:v>
                </c:pt>
                <c:pt idx="293">
                  <c:v>0.58125000000000004</c:v>
                </c:pt>
                <c:pt idx="294">
                  <c:v>0.64375000000000004</c:v>
                </c:pt>
                <c:pt idx="295">
                  <c:v>0.53749999999999998</c:v>
                </c:pt>
                <c:pt idx="296">
                  <c:v>0.66874999999999996</c:v>
                </c:pt>
                <c:pt idx="297">
                  <c:v>0.47499999999999998</c:v>
                </c:pt>
                <c:pt idx="298">
                  <c:v>0.54374999999999996</c:v>
                </c:pt>
                <c:pt idx="299">
                  <c:v>0.875</c:v>
                </c:pt>
                <c:pt idx="300">
                  <c:v>0.88124999999999998</c:v>
                </c:pt>
                <c:pt idx="301">
                  <c:v>0.72499999999999998</c:v>
                </c:pt>
                <c:pt idx="302">
                  <c:v>0.66249999999999998</c:v>
                </c:pt>
                <c:pt idx="303">
                  <c:v>0.45</c:v>
                </c:pt>
                <c:pt idx="304">
                  <c:v>0</c:v>
                </c:pt>
                <c:pt idx="305">
                  <c:v>0</c:v>
                </c:pt>
                <c:pt idx="306">
                  <c:v>0.71250000000000002</c:v>
                </c:pt>
                <c:pt idx="307">
                  <c:v>0.55000000000000004</c:v>
                </c:pt>
                <c:pt idx="308">
                  <c:v>0.52500000000000002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0.63124999999999998</c:v>
                </c:pt>
                <c:pt idx="331">
                  <c:v>0.56874999999999998</c:v>
                </c:pt>
                <c:pt idx="332">
                  <c:v>0.69374999999999998</c:v>
                </c:pt>
                <c:pt idx="333">
                  <c:v>0.61875000000000002</c:v>
                </c:pt>
                <c:pt idx="334">
                  <c:v>0.61250000000000004</c:v>
                </c:pt>
                <c:pt idx="335">
                  <c:v>0.45624999999999999</c:v>
                </c:pt>
                <c:pt idx="336">
                  <c:v>0.97499999999999998</c:v>
                </c:pt>
                <c:pt idx="337">
                  <c:v>0.94374999999999998</c:v>
                </c:pt>
                <c:pt idx="338">
                  <c:v>1</c:v>
                </c:pt>
                <c:pt idx="339">
                  <c:v>0.83750000000000002</c:v>
                </c:pt>
                <c:pt idx="340">
                  <c:v>0.95625000000000004</c:v>
                </c:pt>
                <c:pt idx="341">
                  <c:v>0.96250000000000002</c:v>
                </c:pt>
                <c:pt idx="342">
                  <c:v>0.9375</c:v>
                </c:pt>
                <c:pt idx="343">
                  <c:v>0.66874999999999996</c:v>
                </c:pt>
                <c:pt idx="344">
                  <c:v>0.58750000000000002</c:v>
                </c:pt>
                <c:pt idx="345">
                  <c:v>0.74375000000000002</c:v>
                </c:pt>
                <c:pt idx="346">
                  <c:v>0.8</c:v>
                </c:pt>
                <c:pt idx="347">
                  <c:v>0.74375000000000002</c:v>
                </c:pt>
                <c:pt idx="348">
                  <c:v>0.6875</c:v>
                </c:pt>
                <c:pt idx="349">
                  <c:v>0.51249999999999996</c:v>
                </c:pt>
                <c:pt idx="350">
                  <c:v>0.75</c:v>
                </c:pt>
                <c:pt idx="351">
                  <c:v>0.51249999999999996</c:v>
                </c:pt>
                <c:pt idx="352">
                  <c:v>0.64375000000000004</c:v>
                </c:pt>
                <c:pt idx="353">
                  <c:v>0.86875000000000002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0.77500000000000002</c:v>
                </c:pt>
                <c:pt idx="368">
                  <c:v>0.6875</c:v>
                </c:pt>
                <c:pt idx="369">
                  <c:v>0.73124999999999996</c:v>
                </c:pt>
                <c:pt idx="370">
                  <c:v>0.59375</c:v>
                </c:pt>
                <c:pt idx="371">
                  <c:v>0.9375</c:v>
                </c:pt>
                <c:pt idx="372">
                  <c:v>0.96875</c:v>
                </c:pt>
                <c:pt idx="373">
                  <c:v>0.98750000000000004</c:v>
                </c:pt>
                <c:pt idx="374">
                  <c:v>0.80625000000000002</c:v>
                </c:pt>
                <c:pt idx="375">
                  <c:v>0.85</c:v>
                </c:pt>
                <c:pt idx="376">
                  <c:v>0.86250000000000004</c:v>
                </c:pt>
                <c:pt idx="377">
                  <c:v>0.63124999999999998</c:v>
                </c:pt>
                <c:pt idx="378">
                  <c:v>0.91874999999999996</c:v>
                </c:pt>
                <c:pt idx="379">
                  <c:v>0.85624999999999996</c:v>
                </c:pt>
                <c:pt idx="380">
                  <c:v>0.49821428571428578</c:v>
                </c:pt>
                <c:pt idx="381">
                  <c:v>0.51875000000000004</c:v>
                </c:pt>
                <c:pt idx="382">
                  <c:v>0.75</c:v>
                </c:pt>
                <c:pt idx="383">
                  <c:v>0.52500000000000002</c:v>
                </c:pt>
                <c:pt idx="384">
                  <c:v>0.66874999999999996</c:v>
                </c:pt>
                <c:pt idx="385">
                  <c:v>0.59375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0.76249999999999996</c:v>
                </c:pt>
                <c:pt idx="393">
                  <c:v>0.61875000000000002</c:v>
                </c:pt>
                <c:pt idx="394">
                  <c:v>0.67500000000000004</c:v>
                </c:pt>
                <c:pt idx="395">
                  <c:v>0.75</c:v>
                </c:pt>
                <c:pt idx="396">
                  <c:v>0.56874999999999998</c:v>
                </c:pt>
                <c:pt idx="397">
                  <c:v>0.65625</c:v>
                </c:pt>
                <c:pt idx="398">
                  <c:v>0.59375</c:v>
                </c:pt>
                <c:pt idx="399">
                  <c:v>0.63124999999999998</c:v>
                </c:pt>
                <c:pt idx="400">
                  <c:v>0.42499999999999999</c:v>
                </c:pt>
                <c:pt idx="401">
                  <c:v>0.75624999999999998</c:v>
                </c:pt>
                <c:pt idx="402">
                  <c:v>0.6875</c:v>
                </c:pt>
                <c:pt idx="403">
                  <c:v>0.8125</c:v>
                </c:pt>
                <c:pt idx="404">
                  <c:v>0.95</c:v>
                </c:pt>
                <c:pt idx="405">
                  <c:v>0.8125</c:v>
                </c:pt>
                <c:pt idx="406">
                  <c:v>0.7</c:v>
                </c:pt>
                <c:pt idx="407">
                  <c:v>0.71250000000000002</c:v>
                </c:pt>
                <c:pt idx="408">
                  <c:v>0.71250000000000002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0.63749999999999996</c:v>
                </c:pt>
                <c:pt idx="419">
                  <c:v>0.60624999999999996</c:v>
                </c:pt>
                <c:pt idx="420">
                  <c:v>0.60624999999999996</c:v>
                </c:pt>
                <c:pt idx="421">
                  <c:v>0.59375</c:v>
                </c:pt>
                <c:pt idx="422">
                  <c:v>0.6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0.79374999999999996</c:v>
                </c:pt>
                <c:pt idx="429">
                  <c:v>0.625</c:v>
                </c:pt>
                <c:pt idx="430">
                  <c:v>0.78749999999999998</c:v>
                </c:pt>
                <c:pt idx="431">
                  <c:v>0.9375</c:v>
                </c:pt>
                <c:pt idx="432">
                  <c:v>0.63749999999999996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0.55000000000000004</c:v>
                </c:pt>
                <c:pt idx="440">
                  <c:v>0.69374999999999998</c:v>
                </c:pt>
                <c:pt idx="441">
                  <c:v>0.77500000000000002</c:v>
                </c:pt>
                <c:pt idx="442">
                  <c:v>0.5</c:v>
                </c:pt>
                <c:pt idx="443">
                  <c:v>0.60624999999999996</c:v>
                </c:pt>
                <c:pt idx="444">
                  <c:v>0.7</c:v>
                </c:pt>
                <c:pt idx="445">
                  <c:v>0.71250000000000002</c:v>
                </c:pt>
                <c:pt idx="446">
                  <c:v>0.60624999999999996</c:v>
                </c:pt>
                <c:pt idx="447">
                  <c:v>0.65</c:v>
                </c:pt>
                <c:pt idx="448">
                  <c:v>0.56874999999999998</c:v>
                </c:pt>
                <c:pt idx="449">
                  <c:v>0.38124999999999998</c:v>
                </c:pt>
                <c:pt idx="450">
                  <c:v>0.38750000000000001</c:v>
                </c:pt>
                <c:pt idx="451">
                  <c:v>0.51249999999999996</c:v>
                </c:pt>
                <c:pt idx="452">
                  <c:v>0.63124999999999998</c:v>
                </c:pt>
                <c:pt idx="453">
                  <c:v>0.70625000000000004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0.83125000000000004</c:v>
                </c:pt>
                <c:pt idx="459">
                  <c:v>0.71875</c:v>
                </c:pt>
                <c:pt idx="460">
                  <c:v>0.97499999999999998</c:v>
                </c:pt>
                <c:pt idx="461">
                  <c:v>0.75</c:v>
                </c:pt>
                <c:pt idx="462">
                  <c:v>0.84375</c:v>
                </c:pt>
                <c:pt idx="463">
                  <c:v>0.97499999999999998</c:v>
                </c:pt>
                <c:pt idx="464">
                  <c:v>0.9375</c:v>
                </c:pt>
                <c:pt idx="465">
                  <c:v>0.9375</c:v>
                </c:pt>
                <c:pt idx="466">
                  <c:v>0.96250000000000002</c:v>
                </c:pt>
                <c:pt idx="467">
                  <c:v>0.95625000000000004</c:v>
                </c:pt>
                <c:pt idx="468">
                  <c:v>0.95</c:v>
                </c:pt>
                <c:pt idx="469">
                  <c:v>0.95625000000000004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0.7</c:v>
                </c:pt>
                <c:pt idx="478">
                  <c:v>0.86875000000000002</c:v>
                </c:pt>
                <c:pt idx="479">
                  <c:v>0.83750000000000002</c:v>
                </c:pt>
                <c:pt idx="480">
                  <c:v>0.52500000000000002</c:v>
                </c:pt>
                <c:pt idx="481">
                  <c:v>0.75</c:v>
                </c:pt>
                <c:pt idx="482">
                  <c:v>0.55625000000000002</c:v>
                </c:pt>
                <c:pt idx="483">
                  <c:v>0.55625000000000002</c:v>
                </c:pt>
                <c:pt idx="484">
                  <c:v>0.48749999999999999</c:v>
                </c:pt>
                <c:pt idx="485">
                  <c:v>0.48749999999999999</c:v>
                </c:pt>
                <c:pt idx="486">
                  <c:v>0.55000000000000004</c:v>
                </c:pt>
                <c:pt idx="487">
                  <c:v>0.56874999999999998</c:v>
                </c:pt>
                <c:pt idx="488">
                  <c:v>0.36875000000000002</c:v>
                </c:pt>
                <c:pt idx="489">
                  <c:v>0.53749999999999998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0.51249999999999996</c:v>
                </c:pt>
                <c:pt idx="543">
                  <c:v>0.68125000000000002</c:v>
                </c:pt>
                <c:pt idx="544">
                  <c:v>0.78125</c:v>
                </c:pt>
                <c:pt idx="545">
                  <c:v>0.69374999999999998</c:v>
                </c:pt>
                <c:pt idx="546">
                  <c:v>0.98124999999999996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0.61875000000000002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0.76249999999999996</c:v>
                </c:pt>
                <c:pt idx="578">
                  <c:v>0.60624999999999996</c:v>
                </c:pt>
                <c:pt idx="579">
                  <c:v>0.63124999999999998</c:v>
                </c:pt>
                <c:pt idx="580">
                  <c:v>0.33750000000000002</c:v>
                </c:pt>
                <c:pt idx="581">
                  <c:v>0.64375000000000004</c:v>
                </c:pt>
                <c:pt idx="582">
                  <c:v>0.70625000000000004</c:v>
                </c:pt>
                <c:pt idx="583">
                  <c:v>0.80625000000000002</c:v>
                </c:pt>
                <c:pt idx="584">
                  <c:v>0.80625000000000002</c:v>
                </c:pt>
                <c:pt idx="585">
                  <c:v>0.65625</c:v>
                </c:pt>
                <c:pt idx="586">
                  <c:v>0.76249999999999996</c:v>
                </c:pt>
                <c:pt idx="587">
                  <c:v>0.83750000000000002</c:v>
                </c:pt>
                <c:pt idx="588">
                  <c:v>0.79374999999999996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0</c:v>
                </c:pt>
                <c:pt idx="606">
                  <c:v>0</c:v>
                </c:pt>
                <c:pt idx="607">
                  <c:v>0</c:v>
                </c:pt>
                <c:pt idx="608">
                  <c:v>0</c:v>
                </c:pt>
                <c:pt idx="609">
                  <c:v>0</c:v>
                </c:pt>
                <c:pt idx="610">
                  <c:v>0</c:v>
                </c:pt>
                <c:pt idx="611">
                  <c:v>0</c:v>
                </c:pt>
                <c:pt idx="612">
                  <c:v>0</c:v>
                </c:pt>
                <c:pt idx="613">
                  <c:v>0</c:v>
                </c:pt>
                <c:pt idx="614">
                  <c:v>0</c:v>
                </c:pt>
                <c:pt idx="615">
                  <c:v>0</c:v>
                </c:pt>
                <c:pt idx="616">
                  <c:v>0</c:v>
                </c:pt>
                <c:pt idx="617">
                  <c:v>0</c:v>
                </c:pt>
                <c:pt idx="618">
                  <c:v>0</c:v>
                </c:pt>
                <c:pt idx="619">
                  <c:v>0</c:v>
                </c:pt>
                <c:pt idx="620">
                  <c:v>0</c:v>
                </c:pt>
                <c:pt idx="621">
                  <c:v>0</c:v>
                </c:pt>
                <c:pt idx="622">
                  <c:v>0.60624999999999996</c:v>
                </c:pt>
                <c:pt idx="623">
                  <c:v>0.75</c:v>
                </c:pt>
                <c:pt idx="624">
                  <c:v>0.72499999999999998</c:v>
                </c:pt>
                <c:pt idx="625">
                  <c:v>0.66249999999999998</c:v>
                </c:pt>
                <c:pt idx="626">
                  <c:v>0.66249999999999998</c:v>
                </c:pt>
                <c:pt idx="627">
                  <c:v>0.63749999999999996</c:v>
                </c:pt>
                <c:pt idx="628">
                  <c:v>0.46250000000000002</c:v>
                </c:pt>
                <c:pt idx="629">
                  <c:v>0.46250000000000002</c:v>
                </c:pt>
                <c:pt idx="630">
                  <c:v>0.52500000000000002</c:v>
                </c:pt>
                <c:pt idx="631">
                  <c:v>0</c:v>
                </c:pt>
                <c:pt idx="632">
                  <c:v>0</c:v>
                </c:pt>
                <c:pt idx="633">
                  <c:v>0</c:v>
                </c:pt>
                <c:pt idx="634">
                  <c:v>0</c:v>
                </c:pt>
                <c:pt idx="635">
                  <c:v>0</c:v>
                </c:pt>
                <c:pt idx="636">
                  <c:v>0</c:v>
                </c:pt>
                <c:pt idx="637">
                  <c:v>0</c:v>
                </c:pt>
                <c:pt idx="638">
                  <c:v>0</c:v>
                </c:pt>
                <c:pt idx="639">
                  <c:v>0</c:v>
                </c:pt>
                <c:pt idx="640">
                  <c:v>0</c:v>
                </c:pt>
                <c:pt idx="641">
                  <c:v>0</c:v>
                </c:pt>
                <c:pt idx="642">
                  <c:v>0</c:v>
                </c:pt>
                <c:pt idx="643">
                  <c:v>0</c:v>
                </c:pt>
                <c:pt idx="644">
                  <c:v>0</c:v>
                </c:pt>
                <c:pt idx="645">
                  <c:v>0</c:v>
                </c:pt>
                <c:pt idx="646">
                  <c:v>0</c:v>
                </c:pt>
                <c:pt idx="647">
                  <c:v>0</c:v>
                </c:pt>
                <c:pt idx="648">
                  <c:v>0</c:v>
                </c:pt>
                <c:pt idx="649">
                  <c:v>0</c:v>
                </c:pt>
                <c:pt idx="650">
                  <c:v>0</c:v>
                </c:pt>
                <c:pt idx="651">
                  <c:v>0</c:v>
                </c:pt>
                <c:pt idx="652">
                  <c:v>0</c:v>
                </c:pt>
                <c:pt idx="653">
                  <c:v>0</c:v>
                </c:pt>
                <c:pt idx="654">
                  <c:v>0.80625000000000002</c:v>
                </c:pt>
                <c:pt idx="655">
                  <c:v>0</c:v>
                </c:pt>
                <c:pt idx="656">
                  <c:v>0</c:v>
                </c:pt>
                <c:pt idx="657">
                  <c:v>0</c:v>
                </c:pt>
                <c:pt idx="658">
                  <c:v>0</c:v>
                </c:pt>
                <c:pt idx="659">
                  <c:v>0</c:v>
                </c:pt>
                <c:pt idx="660">
                  <c:v>0</c:v>
                </c:pt>
                <c:pt idx="661">
                  <c:v>0</c:v>
                </c:pt>
                <c:pt idx="662">
                  <c:v>0</c:v>
                </c:pt>
                <c:pt idx="663">
                  <c:v>0</c:v>
                </c:pt>
                <c:pt idx="664">
                  <c:v>0</c:v>
                </c:pt>
                <c:pt idx="665">
                  <c:v>0</c:v>
                </c:pt>
                <c:pt idx="666">
                  <c:v>0</c:v>
                </c:pt>
                <c:pt idx="667">
                  <c:v>0</c:v>
                </c:pt>
                <c:pt idx="668">
                  <c:v>0</c:v>
                </c:pt>
                <c:pt idx="669">
                  <c:v>0</c:v>
                </c:pt>
                <c:pt idx="670">
                  <c:v>0</c:v>
                </c:pt>
                <c:pt idx="671">
                  <c:v>0</c:v>
                </c:pt>
                <c:pt idx="672">
                  <c:v>0</c:v>
                </c:pt>
                <c:pt idx="673">
                  <c:v>0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0</c:v>
                </c:pt>
                <c:pt idx="683">
                  <c:v>0</c:v>
                </c:pt>
                <c:pt idx="684">
                  <c:v>0</c:v>
                </c:pt>
                <c:pt idx="685">
                  <c:v>0</c:v>
                </c:pt>
                <c:pt idx="686">
                  <c:v>0</c:v>
                </c:pt>
                <c:pt idx="687">
                  <c:v>0</c:v>
                </c:pt>
                <c:pt idx="688">
                  <c:v>0</c:v>
                </c:pt>
                <c:pt idx="689">
                  <c:v>0</c:v>
                </c:pt>
                <c:pt idx="690">
                  <c:v>0</c:v>
                </c:pt>
                <c:pt idx="691">
                  <c:v>0</c:v>
                </c:pt>
                <c:pt idx="692">
                  <c:v>0</c:v>
                </c:pt>
                <c:pt idx="693">
                  <c:v>0</c:v>
                </c:pt>
                <c:pt idx="694">
                  <c:v>0.92500000000000004</c:v>
                </c:pt>
                <c:pt idx="695">
                  <c:v>0.8125</c:v>
                </c:pt>
                <c:pt idx="696">
                  <c:v>0.86250000000000004</c:v>
                </c:pt>
                <c:pt idx="697">
                  <c:v>0.69374999999999998</c:v>
                </c:pt>
                <c:pt idx="698">
                  <c:v>0.91249999999999998</c:v>
                </c:pt>
                <c:pt idx="699">
                  <c:v>0.98750000000000004</c:v>
                </c:pt>
                <c:pt idx="700">
                  <c:v>0.70625000000000004</c:v>
                </c:pt>
                <c:pt idx="701">
                  <c:v>0.97499999999999998</c:v>
                </c:pt>
                <c:pt idx="702">
                  <c:v>0.96250000000000002</c:v>
                </c:pt>
                <c:pt idx="703">
                  <c:v>0</c:v>
                </c:pt>
                <c:pt idx="704">
                  <c:v>0.78125</c:v>
                </c:pt>
                <c:pt idx="705">
                  <c:v>0</c:v>
                </c:pt>
                <c:pt idx="706">
                  <c:v>0</c:v>
                </c:pt>
                <c:pt idx="707">
                  <c:v>0</c:v>
                </c:pt>
                <c:pt idx="708">
                  <c:v>0</c:v>
                </c:pt>
                <c:pt idx="709">
                  <c:v>0</c:v>
                </c:pt>
                <c:pt idx="710">
                  <c:v>0</c:v>
                </c:pt>
                <c:pt idx="711">
                  <c:v>0</c:v>
                </c:pt>
                <c:pt idx="712">
                  <c:v>0</c:v>
                </c:pt>
                <c:pt idx="713">
                  <c:v>0</c:v>
                </c:pt>
                <c:pt idx="714">
                  <c:v>0</c:v>
                </c:pt>
                <c:pt idx="715">
                  <c:v>0.51875000000000004</c:v>
                </c:pt>
                <c:pt idx="716">
                  <c:v>0.51249999999999996</c:v>
                </c:pt>
                <c:pt idx="717">
                  <c:v>0.68125000000000002</c:v>
                </c:pt>
                <c:pt idx="718">
                  <c:v>0.83125000000000004</c:v>
                </c:pt>
                <c:pt idx="719">
                  <c:v>0.74375000000000002</c:v>
                </c:pt>
                <c:pt idx="720">
                  <c:v>0.74375000000000002</c:v>
                </c:pt>
                <c:pt idx="721">
                  <c:v>0</c:v>
                </c:pt>
                <c:pt idx="722">
                  <c:v>0</c:v>
                </c:pt>
                <c:pt idx="723">
                  <c:v>0</c:v>
                </c:pt>
                <c:pt idx="724">
                  <c:v>0</c:v>
                </c:pt>
                <c:pt idx="725">
                  <c:v>0.7</c:v>
                </c:pt>
                <c:pt idx="726">
                  <c:v>0.65625</c:v>
                </c:pt>
                <c:pt idx="727">
                  <c:v>0.71875</c:v>
                </c:pt>
                <c:pt idx="728">
                  <c:v>0</c:v>
                </c:pt>
                <c:pt idx="729">
                  <c:v>0</c:v>
                </c:pt>
                <c:pt idx="730">
                  <c:v>0</c:v>
                </c:pt>
                <c:pt idx="731">
                  <c:v>0</c:v>
                </c:pt>
                <c:pt idx="732">
                  <c:v>0</c:v>
                </c:pt>
                <c:pt idx="733">
                  <c:v>0</c:v>
                </c:pt>
                <c:pt idx="734">
                  <c:v>0</c:v>
                </c:pt>
                <c:pt idx="735">
                  <c:v>0</c:v>
                </c:pt>
                <c:pt idx="736">
                  <c:v>0</c:v>
                </c:pt>
                <c:pt idx="737">
                  <c:v>0</c:v>
                </c:pt>
                <c:pt idx="738">
                  <c:v>0</c:v>
                </c:pt>
                <c:pt idx="739">
                  <c:v>0</c:v>
                </c:pt>
                <c:pt idx="740">
                  <c:v>0</c:v>
                </c:pt>
                <c:pt idx="741">
                  <c:v>0</c:v>
                </c:pt>
                <c:pt idx="742">
                  <c:v>0</c:v>
                </c:pt>
                <c:pt idx="743">
                  <c:v>0</c:v>
                </c:pt>
                <c:pt idx="744">
                  <c:v>0</c:v>
                </c:pt>
                <c:pt idx="745">
                  <c:v>0</c:v>
                </c:pt>
                <c:pt idx="746">
                  <c:v>0</c:v>
                </c:pt>
                <c:pt idx="747">
                  <c:v>0</c:v>
                </c:pt>
                <c:pt idx="748">
                  <c:v>0</c:v>
                </c:pt>
                <c:pt idx="749">
                  <c:v>0</c:v>
                </c:pt>
                <c:pt idx="750">
                  <c:v>0</c:v>
                </c:pt>
                <c:pt idx="751">
                  <c:v>0</c:v>
                </c:pt>
                <c:pt idx="752">
                  <c:v>0</c:v>
                </c:pt>
                <c:pt idx="753">
                  <c:v>0</c:v>
                </c:pt>
                <c:pt idx="754">
                  <c:v>0</c:v>
                </c:pt>
                <c:pt idx="755">
                  <c:v>0</c:v>
                </c:pt>
                <c:pt idx="756">
                  <c:v>0</c:v>
                </c:pt>
                <c:pt idx="757">
                  <c:v>0</c:v>
                </c:pt>
                <c:pt idx="758">
                  <c:v>0</c:v>
                </c:pt>
                <c:pt idx="759">
                  <c:v>0</c:v>
                </c:pt>
                <c:pt idx="760">
                  <c:v>0</c:v>
                </c:pt>
                <c:pt idx="761">
                  <c:v>0</c:v>
                </c:pt>
                <c:pt idx="762">
                  <c:v>0</c:v>
                </c:pt>
                <c:pt idx="763">
                  <c:v>0</c:v>
                </c:pt>
                <c:pt idx="764">
                  <c:v>0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0.51249999999999996</c:v>
                </c:pt>
                <c:pt idx="775">
                  <c:v>0.68125000000000002</c:v>
                </c:pt>
                <c:pt idx="776">
                  <c:v>0.78125</c:v>
                </c:pt>
                <c:pt idx="777">
                  <c:v>0.69374999999999998</c:v>
                </c:pt>
                <c:pt idx="778">
                  <c:v>0.98124999999999996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0</c:v>
                </c:pt>
                <c:pt idx="788">
                  <c:v>0</c:v>
                </c:pt>
                <c:pt idx="789">
                  <c:v>0</c:v>
                </c:pt>
                <c:pt idx="790">
                  <c:v>0</c:v>
                </c:pt>
                <c:pt idx="791">
                  <c:v>0</c:v>
                </c:pt>
                <c:pt idx="792">
                  <c:v>0</c:v>
                </c:pt>
                <c:pt idx="793">
                  <c:v>0</c:v>
                </c:pt>
                <c:pt idx="794">
                  <c:v>0</c:v>
                </c:pt>
                <c:pt idx="795">
                  <c:v>0</c:v>
                </c:pt>
                <c:pt idx="796">
                  <c:v>0</c:v>
                </c:pt>
                <c:pt idx="797">
                  <c:v>0</c:v>
                </c:pt>
                <c:pt idx="798">
                  <c:v>0</c:v>
                </c:pt>
                <c:pt idx="799">
                  <c:v>0</c:v>
                </c:pt>
                <c:pt idx="800">
                  <c:v>0</c:v>
                </c:pt>
                <c:pt idx="801">
                  <c:v>0</c:v>
                </c:pt>
                <c:pt idx="802">
                  <c:v>0</c:v>
                </c:pt>
                <c:pt idx="803">
                  <c:v>0</c:v>
                </c:pt>
                <c:pt idx="804">
                  <c:v>0.61875000000000002</c:v>
                </c:pt>
                <c:pt idx="805">
                  <c:v>0</c:v>
                </c:pt>
                <c:pt idx="806">
                  <c:v>0</c:v>
                </c:pt>
                <c:pt idx="807">
                  <c:v>0</c:v>
                </c:pt>
                <c:pt idx="808">
                  <c:v>0</c:v>
                </c:pt>
                <c:pt idx="809">
                  <c:v>0.76249999999999996</c:v>
                </c:pt>
                <c:pt idx="810">
                  <c:v>0.60624999999999996</c:v>
                </c:pt>
                <c:pt idx="811">
                  <c:v>0.63124999999999998</c:v>
                </c:pt>
                <c:pt idx="812">
                  <c:v>0.33750000000000002</c:v>
                </c:pt>
                <c:pt idx="813">
                  <c:v>0.64375000000000004</c:v>
                </c:pt>
                <c:pt idx="814">
                  <c:v>0.70625000000000004</c:v>
                </c:pt>
                <c:pt idx="815">
                  <c:v>0.80625000000000002</c:v>
                </c:pt>
                <c:pt idx="816">
                  <c:v>0.80625000000000002</c:v>
                </c:pt>
                <c:pt idx="817">
                  <c:v>0.65625</c:v>
                </c:pt>
                <c:pt idx="818">
                  <c:v>0.76249999999999996</c:v>
                </c:pt>
                <c:pt idx="819">
                  <c:v>0.83750000000000002</c:v>
                </c:pt>
                <c:pt idx="820">
                  <c:v>0.79374999999999996</c:v>
                </c:pt>
                <c:pt idx="821">
                  <c:v>0</c:v>
                </c:pt>
                <c:pt idx="822">
                  <c:v>0</c:v>
                </c:pt>
                <c:pt idx="823">
                  <c:v>0</c:v>
                </c:pt>
                <c:pt idx="824">
                  <c:v>0</c:v>
                </c:pt>
                <c:pt idx="825">
                  <c:v>0</c:v>
                </c:pt>
                <c:pt idx="826">
                  <c:v>0</c:v>
                </c:pt>
                <c:pt idx="827">
                  <c:v>0</c:v>
                </c:pt>
                <c:pt idx="828">
                  <c:v>0</c:v>
                </c:pt>
                <c:pt idx="829">
                  <c:v>0</c:v>
                </c:pt>
                <c:pt idx="830">
                  <c:v>0</c:v>
                </c:pt>
                <c:pt idx="831">
                  <c:v>0</c:v>
                </c:pt>
                <c:pt idx="832">
                  <c:v>0</c:v>
                </c:pt>
                <c:pt idx="833">
                  <c:v>0</c:v>
                </c:pt>
                <c:pt idx="834">
                  <c:v>0</c:v>
                </c:pt>
                <c:pt idx="835">
                  <c:v>0</c:v>
                </c:pt>
                <c:pt idx="836">
                  <c:v>0</c:v>
                </c:pt>
                <c:pt idx="837">
                  <c:v>0</c:v>
                </c:pt>
                <c:pt idx="838">
                  <c:v>0</c:v>
                </c:pt>
                <c:pt idx="839">
                  <c:v>0</c:v>
                </c:pt>
                <c:pt idx="840">
                  <c:v>0</c:v>
                </c:pt>
                <c:pt idx="841">
                  <c:v>0</c:v>
                </c:pt>
                <c:pt idx="842">
                  <c:v>0</c:v>
                </c:pt>
                <c:pt idx="843">
                  <c:v>0</c:v>
                </c:pt>
                <c:pt idx="844">
                  <c:v>0</c:v>
                </c:pt>
                <c:pt idx="845">
                  <c:v>0</c:v>
                </c:pt>
                <c:pt idx="846">
                  <c:v>0</c:v>
                </c:pt>
                <c:pt idx="847">
                  <c:v>0</c:v>
                </c:pt>
                <c:pt idx="848">
                  <c:v>0</c:v>
                </c:pt>
                <c:pt idx="849">
                  <c:v>0</c:v>
                </c:pt>
                <c:pt idx="850">
                  <c:v>0</c:v>
                </c:pt>
                <c:pt idx="851">
                  <c:v>0</c:v>
                </c:pt>
                <c:pt idx="852">
                  <c:v>0</c:v>
                </c:pt>
                <c:pt idx="853">
                  <c:v>0</c:v>
                </c:pt>
                <c:pt idx="854">
                  <c:v>0.60624999999999996</c:v>
                </c:pt>
                <c:pt idx="855">
                  <c:v>0.75</c:v>
                </c:pt>
                <c:pt idx="856">
                  <c:v>0.72499999999999998</c:v>
                </c:pt>
                <c:pt idx="857">
                  <c:v>0.66249999999999998</c:v>
                </c:pt>
                <c:pt idx="858">
                  <c:v>0.66249999999999998</c:v>
                </c:pt>
                <c:pt idx="859">
                  <c:v>0.63749999999999996</c:v>
                </c:pt>
                <c:pt idx="860">
                  <c:v>0.46250000000000002</c:v>
                </c:pt>
                <c:pt idx="861">
                  <c:v>0.46250000000000002</c:v>
                </c:pt>
                <c:pt idx="862">
                  <c:v>0.52500000000000002</c:v>
                </c:pt>
                <c:pt idx="863">
                  <c:v>0</c:v>
                </c:pt>
                <c:pt idx="864">
                  <c:v>0</c:v>
                </c:pt>
                <c:pt idx="865">
                  <c:v>0</c:v>
                </c:pt>
                <c:pt idx="866">
                  <c:v>0</c:v>
                </c:pt>
                <c:pt idx="867">
                  <c:v>0</c:v>
                </c:pt>
                <c:pt idx="868">
                  <c:v>0</c:v>
                </c:pt>
                <c:pt idx="869">
                  <c:v>0</c:v>
                </c:pt>
                <c:pt idx="870">
                  <c:v>0</c:v>
                </c:pt>
                <c:pt idx="871">
                  <c:v>0</c:v>
                </c:pt>
                <c:pt idx="872">
                  <c:v>0</c:v>
                </c:pt>
                <c:pt idx="873">
                  <c:v>0</c:v>
                </c:pt>
                <c:pt idx="874">
                  <c:v>0</c:v>
                </c:pt>
                <c:pt idx="875">
                  <c:v>0</c:v>
                </c:pt>
                <c:pt idx="876">
                  <c:v>0</c:v>
                </c:pt>
                <c:pt idx="877">
                  <c:v>0</c:v>
                </c:pt>
                <c:pt idx="878">
                  <c:v>0</c:v>
                </c:pt>
                <c:pt idx="879">
                  <c:v>0</c:v>
                </c:pt>
                <c:pt idx="880">
                  <c:v>0</c:v>
                </c:pt>
                <c:pt idx="881">
                  <c:v>0</c:v>
                </c:pt>
                <c:pt idx="882">
                  <c:v>0</c:v>
                </c:pt>
                <c:pt idx="883">
                  <c:v>0</c:v>
                </c:pt>
                <c:pt idx="884">
                  <c:v>0</c:v>
                </c:pt>
                <c:pt idx="885">
                  <c:v>0</c:v>
                </c:pt>
                <c:pt idx="886">
                  <c:v>0.80625000000000002</c:v>
                </c:pt>
                <c:pt idx="887">
                  <c:v>0</c:v>
                </c:pt>
                <c:pt idx="888">
                  <c:v>0</c:v>
                </c:pt>
                <c:pt idx="889">
                  <c:v>0</c:v>
                </c:pt>
                <c:pt idx="890">
                  <c:v>0</c:v>
                </c:pt>
                <c:pt idx="891">
                  <c:v>0</c:v>
                </c:pt>
                <c:pt idx="892">
                  <c:v>0</c:v>
                </c:pt>
                <c:pt idx="893">
                  <c:v>0</c:v>
                </c:pt>
                <c:pt idx="894">
                  <c:v>0</c:v>
                </c:pt>
                <c:pt idx="895">
                  <c:v>0</c:v>
                </c:pt>
                <c:pt idx="896">
                  <c:v>0</c:v>
                </c:pt>
                <c:pt idx="897">
                  <c:v>0</c:v>
                </c:pt>
                <c:pt idx="898">
                  <c:v>0</c:v>
                </c:pt>
                <c:pt idx="899">
                  <c:v>0</c:v>
                </c:pt>
                <c:pt idx="900">
                  <c:v>0</c:v>
                </c:pt>
                <c:pt idx="901">
                  <c:v>0</c:v>
                </c:pt>
                <c:pt idx="902">
                  <c:v>0</c:v>
                </c:pt>
                <c:pt idx="903">
                  <c:v>0</c:v>
                </c:pt>
                <c:pt idx="904">
                  <c:v>0</c:v>
                </c:pt>
                <c:pt idx="905">
                  <c:v>0</c:v>
                </c:pt>
                <c:pt idx="906">
                  <c:v>0</c:v>
                </c:pt>
                <c:pt idx="907">
                  <c:v>0</c:v>
                </c:pt>
                <c:pt idx="908">
                  <c:v>0</c:v>
                </c:pt>
                <c:pt idx="909">
                  <c:v>0.53125</c:v>
                </c:pt>
                <c:pt idx="910">
                  <c:v>0.64375000000000004</c:v>
                </c:pt>
                <c:pt idx="911">
                  <c:v>0.92500000000000004</c:v>
                </c:pt>
                <c:pt idx="912">
                  <c:v>0.7</c:v>
                </c:pt>
                <c:pt idx="913">
                  <c:v>0.7</c:v>
                </c:pt>
                <c:pt idx="914">
                  <c:v>0.375</c:v>
                </c:pt>
                <c:pt idx="915">
                  <c:v>0.74375000000000002</c:v>
                </c:pt>
                <c:pt idx="916">
                  <c:v>0.65</c:v>
                </c:pt>
                <c:pt idx="917">
                  <c:v>0.66874999999999996</c:v>
                </c:pt>
                <c:pt idx="918">
                  <c:v>0</c:v>
                </c:pt>
                <c:pt idx="919">
                  <c:v>0</c:v>
                </c:pt>
                <c:pt idx="920">
                  <c:v>0</c:v>
                </c:pt>
                <c:pt idx="921">
                  <c:v>0</c:v>
                </c:pt>
                <c:pt idx="922">
                  <c:v>0</c:v>
                </c:pt>
                <c:pt idx="923">
                  <c:v>0.5</c:v>
                </c:pt>
                <c:pt idx="924">
                  <c:v>0.88749999999999996</c:v>
                </c:pt>
                <c:pt idx="925">
                  <c:v>0.75</c:v>
                </c:pt>
                <c:pt idx="926">
                  <c:v>0.6875</c:v>
                </c:pt>
                <c:pt idx="927">
                  <c:v>0.64375000000000004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0</c:v>
                </c:pt>
                <c:pt idx="932">
                  <c:v>0</c:v>
                </c:pt>
                <c:pt idx="933">
                  <c:v>0.76249999999999996</c:v>
                </c:pt>
                <c:pt idx="934">
                  <c:v>0.63124999999999998</c:v>
                </c:pt>
                <c:pt idx="935">
                  <c:v>0.625</c:v>
                </c:pt>
                <c:pt idx="936">
                  <c:v>0</c:v>
                </c:pt>
                <c:pt idx="937">
                  <c:v>0</c:v>
                </c:pt>
                <c:pt idx="938">
                  <c:v>0</c:v>
                </c:pt>
                <c:pt idx="939">
                  <c:v>0</c:v>
                </c:pt>
                <c:pt idx="940">
                  <c:v>0</c:v>
                </c:pt>
                <c:pt idx="941">
                  <c:v>0</c:v>
                </c:pt>
                <c:pt idx="942">
                  <c:v>0</c:v>
                </c:pt>
                <c:pt idx="943">
                  <c:v>0</c:v>
                </c:pt>
                <c:pt idx="944">
                  <c:v>0</c:v>
                </c:pt>
                <c:pt idx="945">
                  <c:v>0</c:v>
                </c:pt>
                <c:pt idx="946">
                  <c:v>0</c:v>
                </c:pt>
                <c:pt idx="947">
                  <c:v>0</c:v>
                </c:pt>
                <c:pt idx="948">
                  <c:v>0</c:v>
                </c:pt>
                <c:pt idx="949">
                  <c:v>0</c:v>
                </c:pt>
                <c:pt idx="950">
                  <c:v>0</c:v>
                </c:pt>
                <c:pt idx="951">
                  <c:v>0</c:v>
                </c:pt>
                <c:pt idx="952">
                  <c:v>0</c:v>
                </c:pt>
                <c:pt idx="953">
                  <c:v>0</c:v>
                </c:pt>
                <c:pt idx="954">
                  <c:v>0</c:v>
                </c:pt>
                <c:pt idx="955">
                  <c:v>0</c:v>
                </c:pt>
                <c:pt idx="956">
                  <c:v>0</c:v>
                </c:pt>
                <c:pt idx="957">
                  <c:v>0</c:v>
                </c:pt>
                <c:pt idx="958">
                  <c:v>0</c:v>
                </c:pt>
                <c:pt idx="959">
                  <c:v>0</c:v>
                </c:pt>
                <c:pt idx="960">
                  <c:v>0</c:v>
                </c:pt>
                <c:pt idx="961">
                  <c:v>0</c:v>
                </c:pt>
                <c:pt idx="962">
                  <c:v>0</c:v>
                </c:pt>
                <c:pt idx="963">
                  <c:v>0</c:v>
                </c:pt>
                <c:pt idx="964">
                  <c:v>0</c:v>
                </c:pt>
                <c:pt idx="965">
                  <c:v>0</c:v>
                </c:pt>
                <c:pt idx="966">
                  <c:v>0</c:v>
                </c:pt>
                <c:pt idx="967">
                  <c:v>0</c:v>
                </c:pt>
                <c:pt idx="968">
                  <c:v>0</c:v>
                </c:pt>
                <c:pt idx="969">
                  <c:v>0</c:v>
                </c:pt>
                <c:pt idx="970">
                  <c:v>0</c:v>
                </c:pt>
                <c:pt idx="971">
                  <c:v>0</c:v>
                </c:pt>
                <c:pt idx="972">
                  <c:v>0</c:v>
                </c:pt>
                <c:pt idx="973">
                  <c:v>0</c:v>
                </c:pt>
                <c:pt idx="974">
                  <c:v>0</c:v>
                </c:pt>
                <c:pt idx="975">
                  <c:v>0</c:v>
                </c:pt>
                <c:pt idx="976">
                  <c:v>0</c:v>
                </c:pt>
                <c:pt idx="977">
                  <c:v>0</c:v>
                </c:pt>
                <c:pt idx="978">
                  <c:v>0</c:v>
                </c:pt>
                <c:pt idx="979">
                  <c:v>0</c:v>
                </c:pt>
                <c:pt idx="980">
                  <c:v>0</c:v>
                </c:pt>
                <c:pt idx="981">
                  <c:v>0</c:v>
                </c:pt>
                <c:pt idx="982">
                  <c:v>0</c:v>
                </c:pt>
                <c:pt idx="983">
                  <c:v>0</c:v>
                </c:pt>
                <c:pt idx="984">
                  <c:v>0</c:v>
                </c:pt>
                <c:pt idx="985">
                  <c:v>0</c:v>
                </c:pt>
                <c:pt idx="986">
                  <c:v>0</c:v>
                </c:pt>
                <c:pt idx="987">
                  <c:v>0</c:v>
                </c:pt>
                <c:pt idx="988">
                  <c:v>0</c:v>
                </c:pt>
                <c:pt idx="989">
                  <c:v>0</c:v>
                </c:pt>
                <c:pt idx="990">
                  <c:v>0</c:v>
                </c:pt>
                <c:pt idx="991">
                  <c:v>0</c:v>
                </c:pt>
                <c:pt idx="992">
                  <c:v>0</c:v>
                </c:pt>
                <c:pt idx="993">
                  <c:v>0</c:v>
                </c:pt>
                <c:pt idx="994">
                  <c:v>0.76249999999999996</c:v>
                </c:pt>
                <c:pt idx="995">
                  <c:v>0.5</c:v>
                </c:pt>
                <c:pt idx="996">
                  <c:v>0.5625</c:v>
                </c:pt>
                <c:pt idx="997">
                  <c:v>0.65</c:v>
                </c:pt>
                <c:pt idx="998">
                  <c:v>0.625</c:v>
                </c:pt>
                <c:pt idx="999">
                  <c:v>0.6875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49696"/>
        <c:axId val="189850088"/>
      </c:scatterChart>
      <c:valAx>
        <c:axId val="189849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89850088"/>
        <c:crosses val="autoZero"/>
        <c:crossBetween val="midCat"/>
      </c:valAx>
      <c:valAx>
        <c:axId val="18985008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ru-RU"/>
          </a:p>
        </c:txPr>
        <c:crossAx val="1898496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0.00929</cdr:x>
      <cdr:y>0.01368</cdr:y>
    </cdr:from>
    <cdr:to>
      <cdr:x>0.40668</cdr:x>
      <cdr:y>0.08694</cdr:y>
    </cdr:to>
    <cdr:sp macro="" textlink="">
      <cdr:nvSpPr>
        <cdr:cNvPr id="2" name="TextBox 1">
          <a:extLst xmlns:a="http://schemas.openxmlformats.org/drawingml/2006/main">
            <a:ext uri="{FF2B5EF4-FFF2-40B4-BE49-F238E27FC236}"/>
          </a:extLst>
        </cdr:cNvPr>
        <cdr:cNvSpPr txBox="1"/>
      </cdr:nvSpPr>
      <cdr:spPr>
        <a:xfrm xmlns:a="http://schemas.openxmlformats.org/drawingml/2006/main">
          <a:off x="70813" y="55383"/>
          <a:ext cx="3029075" cy="2965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0" dirty="0">
              <a:solidFill>
                <a:sysClr val="windowText" lastClr="000000"/>
              </a:solidFill>
              <a:latin typeface="+mn-lt"/>
              <a:cs typeface="Arial" panose="020B0604020202020204" pitchFamily="34" charset="0"/>
            </a:rPr>
            <a:t>Производительность труда, </a:t>
          </a:r>
          <a:r>
            <a:rPr lang="ru-RU" sz="1400" b="0" dirty="0" err="1">
              <a:solidFill>
                <a:sysClr val="windowText" lastClr="000000"/>
              </a:solidFill>
              <a:latin typeface="+mn-lt"/>
              <a:cs typeface="Arial" panose="020B0604020202020204" pitchFamily="34" charset="0"/>
            </a:rPr>
            <a:t>тыс.т</a:t>
          </a:r>
          <a:r>
            <a:rPr lang="ru-RU" sz="1400" b="0" dirty="0">
              <a:solidFill>
                <a:sysClr val="windowText" lastClr="000000"/>
              </a:solidFill>
              <a:latin typeface="+mn-lt"/>
              <a:cs typeface="Arial" panose="020B0604020202020204" pitchFamily="34" charset="0"/>
            </a:rPr>
            <a:t>/чел</a:t>
          </a:r>
          <a:r>
            <a:rPr lang="ru-RU" sz="1400" b="0" dirty="0" smtClean="0">
              <a:solidFill>
                <a:sysClr val="windowText" lastClr="000000"/>
              </a:solidFill>
              <a:latin typeface="+mn-lt"/>
              <a:cs typeface="Arial" panose="020B0604020202020204" pitchFamily="34" charset="0"/>
            </a:rPr>
            <a:t>. год</a:t>
          </a:r>
          <a:endParaRPr lang="ru-RU" sz="1400" b="0" dirty="0">
            <a:solidFill>
              <a:sysClr val="windowText" lastClr="000000"/>
            </a:solidFill>
            <a:latin typeface="+mn-lt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0.33628</cdr:x>
      <cdr:y>0.07079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1809750" cy="261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b="1" dirty="0">
              <a:latin typeface="+mj-lt"/>
            </a:rPr>
            <a:t>Количество публикаций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0.33098</cdr:x>
      <cdr:y>0.12391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0"/>
          <a:ext cx="2713117" cy="5856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мотивационного </a:t>
          </a:r>
        </a:p>
        <a:p xmlns:a="http://schemas.openxmlformats.org/drawingml/2006/main">
          <a:r>
            <a:rPr lang="ru-RU" sz="16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потенциала,</a:t>
          </a:r>
          <a:r>
            <a:rPr lang="en-US" sz="1600" b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1600" b="1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0.56819</cdr:x>
      <cdr:y>0.84405</cdr:y>
    </cdr:from>
    <cdr:to>
      <cdr:x>0.97182</cdr:x>
      <cdr:y>0.99806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08394" y="2592423"/>
          <a:ext cx="1994977" cy="473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ru-RU" sz="16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Соотношение влияния мотивирующих</a:t>
          </a:r>
        </a:p>
        <a:p xmlns:a="http://schemas.openxmlformats.org/drawingml/2006/main">
          <a:pPr algn="r"/>
          <a:r>
            <a:rPr lang="ru-RU" sz="1600" b="1" dirty="0" smtClean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 стимулирующих факторов</a:t>
          </a:r>
          <a:endParaRPr lang="en-US" sz="1600" b="1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600" b="1" baseline="-25000" dirty="0">
            <a:solidFill>
              <a:sysClr val="windowText" lastClr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0176" y="2032976"/>
            <a:ext cx="8625017" cy="285273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856E45"/>
                </a:solidFill>
              </a:rPr>
              <a:t>МОТИВАЦИОННАЯ СРЕДА РАЗВИТИЯ ПЕРСОНАЛА УГЛЕДОБЫВАЮЩЕГО ПРЕДПРИЯТИЯ: </a:t>
            </a:r>
            <a:br>
              <a:rPr lang="ru-RU" sz="3200" b="1" dirty="0" smtClean="0">
                <a:solidFill>
                  <a:srgbClr val="856E45"/>
                </a:solidFill>
              </a:rPr>
            </a:br>
            <a:r>
              <a:rPr lang="ru-RU" sz="3200" b="1" dirty="0" smtClean="0">
                <a:solidFill>
                  <a:srgbClr val="856E45"/>
                </a:solidFill>
              </a:rPr>
              <a:t>ПОДХОДЫ К ОПРЕДЕЛЕНИЮ </a:t>
            </a:r>
            <a:br>
              <a:rPr lang="ru-RU" sz="3200" b="1" dirty="0" smtClean="0">
                <a:solidFill>
                  <a:srgbClr val="856E45"/>
                </a:solidFill>
              </a:rPr>
            </a:br>
            <a:r>
              <a:rPr lang="ru-RU" sz="3200" b="1" dirty="0" smtClean="0">
                <a:solidFill>
                  <a:srgbClr val="856E45"/>
                </a:solidFill>
              </a:rPr>
              <a:t>И РЕЗУЛЬТАТЫ ИССЛЕДОВАНИЯ</a:t>
            </a:r>
            <a:br>
              <a:rPr lang="ru-RU" sz="3200" b="1" dirty="0" smtClean="0">
                <a:solidFill>
                  <a:srgbClr val="856E45"/>
                </a:solidFill>
              </a:rPr>
            </a:br>
            <a:r>
              <a:rPr lang="ru-RU" sz="3600" b="1" dirty="0">
                <a:solidFill>
                  <a:srgbClr val="47627F"/>
                </a:solidFill>
              </a:rPr>
              <a:t>Конакова Ольга, </a:t>
            </a:r>
            <a:br>
              <a:rPr lang="ru-RU" sz="3600" b="1" dirty="0">
                <a:solidFill>
                  <a:srgbClr val="47627F"/>
                </a:solidFill>
              </a:rPr>
            </a:br>
            <a:r>
              <a:rPr lang="ru-RU" sz="3600" b="1" dirty="0">
                <a:solidFill>
                  <a:srgbClr val="47627F"/>
                </a:solidFill>
              </a:rPr>
              <a:t>аспирант первого года обучения, гр. А0891</a:t>
            </a:r>
            <a:r>
              <a:rPr lang="en-US" sz="3600" b="1" dirty="0">
                <a:solidFill>
                  <a:srgbClr val="47627F"/>
                </a:solidFill>
              </a:rPr>
              <a:t> </a:t>
            </a:r>
            <a:br>
              <a:rPr lang="en-US" sz="3600" b="1" dirty="0">
                <a:solidFill>
                  <a:srgbClr val="47627F"/>
                </a:solidFill>
              </a:rPr>
            </a:br>
            <a:r>
              <a:rPr lang="en-US" sz="3600" b="1" dirty="0" smtClean="0">
                <a:solidFill>
                  <a:srgbClr val="856E45"/>
                </a:solidFill>
              </a:rPr>
              <a:t/>
            </a:r>
            <a:br>
              <a:rPr lang="en-US" sz="3600" b="1" dirty="0" smtClean="0">
                <a:solidFill>
                  <a:srgbClr val="856E45"/>
                </a:solidFill>
              </a:rPr>
            </a:br>
            <a:r>
              <a:rPr lang="en-US" sz="3600" b="1" dirty="0">
                <a:solidFill>
                  <a:srgbClr val="856E45"/>
                </a:solidFill>
              </a:rPr>
              <a:t/>
            </a:r>
            <a:br>
              <a:rPr lang="en-US" sz="3600" b="1" dirty="0">
                <a:solidFill>
                  <a:srgbClr val="856E45"/>
                </a:solidFill>
              </a:rPr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230" y="5461685"/>
            <a:ext cx="8316911" cy="1106937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47627F"/>
                </a:solidFill>
              </a:rPr>
              <a:t>Конакова Ольга</a:t>
            </a:r>
            <a:r>
              <a:rPr lang="ru-RU" b="1" dirty="0" smtClean="0">
                <a:solidFill>
                  <a:srgbClr val="47627F"/>
                </a:solidFill>
              </a:rPr>
              <a:t>, </a:t>
            </a:r>
          </a:p>
          <a:p>
            <a:r>
              <a:rPr lang="ru-RU" b="1" dirty="0" smtClean="0">
                <a:solidFill>
                  <a:srgbClr val="47627F"/>
                </a:solidFill>
              </a:rPr>
              <a:t>аспирант первого года обучения, гр. А0891</a:t>
            </a:r>
            <a:r>
              <a:rPr lang="en-US" b="1" dirty="0" smtClean="0">
                <a:solidFill>
                  <a:srgbClr val="47627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725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335" y="2281010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Благодарю за внимание</a:t>
            </a:r>
            <a:r>
              <a:rPr lang="en-US" dirty="0" smtClean="0"/>
              <a:t>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6114" y="5835747"/>
            <a:ext cx="5682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rgbClr val="4762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346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90614" y="330378"/>
            <a:ext cx="51945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47627F"/>
                </a:solidFill>
              </a:rPr>
              <a:t>Актуальность исследования</a:t>
            </a:r>
            <a:endParaRPr lang="ru-RU" sz="3200" b="1" dirty="0">
              <a:solidFill>
                <a:srgbClr val="47627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07543" y="5418307"/>
            <a:ext cx="70829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/>
              <a:t>Рисунок 1</a:t>
            </a:r>
            <a:r>
              <a:rPr lang="en-US" i="1" dirty="0" smtClean="0"/>
              <a:t>:</a:t>
            </a:r>
            <a:r>
              <a:rPr lang="ru-RU" i="1" dirty="0" smtClean="0"/>
              <a:t>Структура резервов повышения производительности труда в угледобывающей отрасли РФ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0376130"/>
              </p:ext>
            </p:extLst>
          </p:nvPr>
        </p:nvGraphicFramePr>
        <p:xfrm>
          <a:off x="837798" y="1190821"/>
          <a:ext cx="7622461" cy="404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404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224" y="1295468"/>
            <a:ext cx="870857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+mj-lt"/>
              </a:rPr>
              <a:t>Ключевым условием повышения эффективности деятельности угледобывающих предприятий становится инновационное развитие, источником которого выступают работники, мотивированные к собственному профессиональному развитию.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+mj-lt"/>
              </a:rPr>
              <a:t>Формирование мотивационной среды, как условий для актуализации потребностей работников в профессиональном развитии, становится приоритетной задачей.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+mj-lt"/>
              </a:rPr>
              <a:t>Это </a:t>
            </a:r>
            <a:r>
              <a:rPr lang="ru-RU" sz="2400" dirty="0">
                <a:latin typeface="+mj-lt"/>
              </a:rPr>
              <a:t>обусловливает необходимость </a:t>
            </a:r>
            <a:r>
              <a:rPr lang="ru-RU" sz="2400" dirty="0" smtClean="0">
                <a:latin typeface="+mj-lt"/>
              </a:rPr>
              <a:t>уточнения понятия мотивационной среды профессионального развития персонала угледобывающего </a:t>
            </a:r>
            <a:r>
              <a:rPr lang="ru-RU" sz="2400" dirty="0">
                <a:latin typeface="+mj-lt"/>
              </a:rPr>
              <a:t>предприятия</a:t>
            </a:r>
            <a:r>
              <a:rPr lang="ru-RU" sz="2400" dirty="0" smtClean="0">
                <a:latin typeface="+mj-lt"/>
              </a:rPr>
              <a:t>, теоретического </a:t>
            </a:r>
            <a:r>
              <a:rPr lang="ru-RU" sz="2400" dirty="0">
                <a:latin typeface="+mj-lt"/>
              </a:rPr>
              <a:t>обоснования и разработки организационного механизма </a:t>
            </a:r>
            <a:r>
              <a:rPr lang="ru-RU" sz="2400" dirty="0" smtClean="0">
                <a:latin typeface="+mj-lt"/>
              </a:rPr>
              <a:t>ее совершенствования.</a:t>
            </a:r>
            <a:endParaRPr lang="ru-RU" sz="2800" dirty="0">
              <a:latin typeface="+mj-lt"/>
            </a:endParaRPr>
          </a:p>
          <a:p>
            <a:pPr algn="just"/>
            <a:endParaRPr lang="ru-RU" sz="28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9574" y="411954"/>
            <a:ext cx="6102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47627F"/>
                </a:solidFill>
                <a:latin typeface="+mj-lt"/>
              </a:rPr>
              <a:t>Актуальность и цель исследования</a:t>
            </a:r>
            <a:endParaRPr lang="ru-RU" sz="3200" b="1" dirty="0">
              <a:solidFill>
                <a:srgbClr val="47627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5482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765" y="137023"/>
            <a:ext cx="8196036" cy="1325563"/>
          </a:xfrm>
        </p:spPr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rgbClr val="47627F"/>
                </a:solidFill>
              </a:rPr>
              <a:t>Средовой подход</a:t>
            </a:r>
            <a:endParaRPr lang="ru-RU" sz="3200" b="1" dirty="0">
              <a:solidFill>
                <a:srgbClr val="47627F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6009251"/>
              </p:ext>
            </p:extLst>
          </p:nvPr>
        </p:nvGraphicFramePr>
        <p:xfrm>
          <a:off x="744765" y="1042420"/>
          <a:ext cx="7820809" cy="4375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107543" y="5418307"/>
            <a:ext cx="70829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/>
              <a:t>Рисунок 2</a:t>
            </a:r>
            <a:r>
              <a:rPr lang="ru-RU" i="1" dirty="0" smtClean="0"/>
              <a:t> – Структура публикаций в </a:t>
            </a:r>
            <a:r>
              <a:rPr lang="en-US" i="1" dirty="0" smtClean="0"/>
              <a:t>elibrary.ru</a:t>
            </a:r>
            <a:r>
              <a:rPr lang="ru-RU" i="1" dirty="0" smtClean="0"/>
              <a:t>, </a:t>
            </a:r>
            <a:r>
              <a:rPr lang="ru-RU" i="1" dirty="0"/>
              <a:t>включающих </a:t>
            </a:r>
            <a:r>
              <a:rPr lang="ru-RU" i="1" dirty="0" smtClean="0"/>
              <a:t>термин </a:t>
            </a:r>
            <a:r>
              <a:rPr lang="ru-RU" i="1" dirty="0"/>
              <a:t>«среда» </a:t>
            </a:r>
            <a:r>
              <a:rPr lang="ru-RU" i="1" dirty="0" smtClean="0"/>
              <a:t>по </a:t>
            </a:r>
            <a:r>
              <a:rPr lang="ru-RU" i="1" dirty="0"/>
              <a:t>тематическим рубрикам с 2010 по 2020 гг.</a:t>
            </a:r>
          </a:p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17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4765" y="137023"/>
            <a:ext cx="8196036" cy="1325563"/>
          </a:xfrm>
        </p:spPr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rgbClr val="47627F"/>
                </a:solidFill>
              </a:rPr>
              <a:t>Средовой подход</a:t>
            </a:r>
            <a:endParaRPr lang="ru-RU" sz="3200" b="1" dirty="0">
              <a:solidFill>
                <a:srgbClr val="47627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0451" y="5627893"/>
            <a:ext cx="70829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/>
              <a:t>Рисунок </a:t>
            </a:r>
            <a:r>
              <a:rPr lang="ru-RU" i="1" dirty="0" smtClean="0"/>
              <a:t>3 - Распределение публикаций </a:t>
            </a:r>
            <a:r>
              <a:rPr lang="ru-RU" i="1" dirty="0"/>
              <a:t> </a:t>
            </a:r>
            <a:r>
              <a:rPr lang="en-US" i="1" dirty="0"/>
              <a:t>elibrary.ru</a:t>
            </a:r>
            <a:r>
              <a:rPr lang="ru-RU" i="1" dirty="0" smtClean="0"/>
              <a:t>, </a:t>
            </a:r>
            <a:r>
              <a:rPr lang="ru-RU" i="1" dirty="0"/>
              <a:t>включающих </a:t>
            </a:r>
            <a:r>
              <a:rPr lang="ru-RU" i="1" dirty="0" smtClean="0"/>
              <a:t>термин «мотивационная </a:t>
            </a:r>
            <a:r>
              <a:rPr lang="ru-RU" i="1" dirty="0"/>
              <a:t>среда» по тематическим рубрикам </a:t>
            </a:r>
            <a:endParaRPr lang="ru-RU" i="1" dirty="0" smtClean="0"/>
          </a:p>
          <a:p>
            <a:pPr algn="ctr"/>
            <a:r>
              <a:rPr lang="ru-RU" i="1" dirty="0" smtClean="0"/>
              <a:t>с </a:t>
            </a:r>
            <a:r>
              <a:rPr lang="ru-RU" i="1" dirty="0"/>
              <a:t>2010 по 2020 </a:t>
            </a:r>
            <a:r>
              <a:rPr lang="ru-RU" i="1" dirty="0" smtClean="0"/>
              <a:t>гг</a:t>
            </a:r>
            <a:r>
              <a:rPr lang="ru-RU" i="1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6130797"/>
              </p:ext>
            </p:extLst>
          </p:nvPr>
        </p:nvGraphicFramePr>
        <p:xfrm>
          <a:off x="408791" y="1085850"/>
          <a:ext cx="8532010" cy="4542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919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365126"/>
            <a:ext cx="7886700" cy="1325563"/>
          </a:xfrm>
        </p:spPr>
        <p:txBody>
          <a:bodyPr>
            <a:normAutofit/>
          </a:bodyPr>
          <a:lstStyle/>
          <a:p>
            <a:pPr algn="r"/>
            <a:r>
              <a:rPr lang="ru-RU" sz="4000" b="1" dirty="0">
                <a:solidFill>
                  <a:srgbClr val="47627F"/>
                </a:solidFill>
              </a:rPr>
              <a:t>Мотивационная среда: </a:t>
            </a:r>
            <a:br>
              <a:rPr lang="ru-RU" sz="4000" b="1" dirty="0">
                <a:solidFill>
                  <a:srgbClr val="47627F"/>
                </a:solidFill>
              </a:rPr>
            </a:br>
            <a:r>
              <a:rPr lang="ru-RU" sz="4000" b="1" dirty="0">
                <a:solidFill>
                  <a:srgbClr val="47627F"/>
                </a:solidFill>
              </a:rPr>
              <a:t>обзор подходов</a:t>
            </a:r>
            <a:endParaRPr lang="ru-RU" sz="4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2920" y="1690689"/>
            <a:ext cx="111570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598026"/>
              </p:ext>
            </p:extLst>
          </p:nvPr>
        </p:nvGraphicFramePr>
        <p:xfrm>
          <a:off x="-15941" y="1677205"/>
          <a:ext cx="9159941" cy="518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Picture" r:id="rId3" imgW="7237800" imgH="4237920" progId="Word.Picture.8">
                  <p:embed/>
                </p:oleObj>
              </mc:Choice>
              <mc:Fallback>
                <p:oleObj name="Picture" r:id="rId3" imgW="7237800" imgH="4237920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941" y="1677205"/>
                        <a:ext cx="9159941" cy="51807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8847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344" y="825409"/>
            <a:ext cx="8196036" cy="1325563"/>
          </a:xfrm>
        </p:spPr>
        <p:txBody>
          <a:bodyPr>
            <a:noAutofit/>
          </a:bodyPr>
          <a:lstStyle/>
          <a:p>
            <a:pPr algn="r"/>
            <a:r>
              <a:rPr lang="ru-RU" sz="3200" b="1" dirty="0" smtClean="0">
                <a:solidFill>
                  <a:srgbClr val="47627F"/>
                </a:solidFill>
              </a:rPr>
              <a:t>Мотивационная среда </a:t>
            </a:r>
            <a:br>
              <a:rPr lang="ru-RU" sz="3200" b="1" dirty="0" smtClean="0">
                <a:solidFill>
                  <a:srgbClr val="47627F"/>
                </a:solidFill>
              </a:rPr>
            </a:br>
            <a:r>
              <a:rPr lang="ru-RU" sz="3200" b="1" dirty="0" smtClean="0">
                <a:solidFill>
                  <a:srgbClr val="47627F"/>
                </a:solidFill>
              </a:rPr>
              <a:t>профессионального развития:</a:t>
            </a:r>
            <a:br>
              <a:rPr lang="ru-RU" sz="3200" b="1" dirty="0" smtClean="0">
                <a:solidFill>
                  <a:srgbClr val="47627F"/>
                </a:solidFill>
              </a:rPr>
            </a:br>
            <a:r>
              <a:rPr lang="ru-RU" sz="3200" b="1" dirty="0" smtClean="0">
                <a:solidFill>
                  <a:srgbClr val="47627F"/>
                </a:solidFill>
              </a:rPr>
              <a:t> авторский подход </a:t>
            </a:r>
            <a:br>
              <a:rPr lang="ru-RU" sz="3200" b="1" dirty="0" smtClean="0">
                <a:solidFill>
                  <a:srgbClr val="47627F"/>
                </a:solidFill>
              </a:rPr>
            </a:br>
            <a:endParaRPr lang="ru-RU" sz="3200" b="1" dirty="0">
              <a:solidFill>
                <a:srgbClr val="47627F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94178" y="2509408"/>
            <a:ext cx="8312151" cy="282638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i="1" dirty="0" smtClean="0">
                <a:latin typeface="+mj-lt"/>
              </a:rPr>
              <a:t>Мотивационная среда профессионального развития- </a:t>
            </a:r>
            <a:r>
              <a:rPr lang="ru-RU" sz="3600" dirty="0" smtClean="0">
                <a:latin typeface="+mj-lt"/>
              </a:rPr>
              <a:t/>
            </a:r>
            <a:br>
              <a:rPr lang="ru-RU" sz="3600" dirty="0" smtClean="0">
                <a:latin typeface="+mj-lt"/>
              </a:rPr>
            </a:br>
            <a:r>
              <a:rPr lang="ru-RU" sz="3600" dirty="0" smtClean="0">
                <a:latin typeface="+mj-lt"/>
              </a:rPr>
              <a:t>совокупность </a:t>
            </a:r>
            <a:r>
              <a:rPr lang="ru-RU" sz="3600" dirty="0">
                <a:latin typeface="+mj-lt"/>
              </a:rPr>
              <a:t>создаваемых организацией </a:t>
            </a:r>
            <a:r>
              <a:rPr lang="ru-RU" sz="3600" dirty="0" smtClean="0">
                <a:latin typeface="+mj-lt"/>
              </a:rPr>
              <a:t>условий (возможностей и ограничений) для реализации потребностей </a:t>
            </a:r>
            <a:r>
              <a:rPr lang="ru-RU" sz="3600" dirty="0">
                <a:latin typeface="+mj-lt"/>
              </a:rPr>
              <a:t>работников, которые осознаются работниками и определяют направленность и величину их усилий, прилагаемых для своего профессионального </a:t>
            </a:r>
            <a:r>
              <a:rPr lang="ru-RU" sz="3600" dirty="0" smtClean="0">
                <a:latin typeface="+mj-lt"/>
              </a:rPr>
              <a:t>развития.</a:t>
            </a:r>
          </a:p>
          <a:p>
            <a:pPr marL="0" indent="0" algn="just">
              <a:buNone/>
            </a:pPr>
            <a:endParaRPr lang="ru-RU" sz="3600" dirty="0"/>
          </a:p>
          <a:p>
            <a:pPr marL="0" indent="0" algn="just">
              <a:buNone/>
            </a:pPr>
            <a:endParaRPr lang="ru-RU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4409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064" y="895441"/>
            <a:ext cx="8470707" cy="5672985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+mj-lt"/>
              </a:rPr>
              <a:t>Оценка </a:t>
            </a:r>
            <a:r>
              <a:rPr lang="ru-RU" sz="2400" dirty="0">
                <a:latin typeface="+mj-lt"/>
              </a:rPr>
              <a:t>степени влияния на работника каждого из факторов в отношении </a:t>
            </a:r>
            <a:r>
              <a:rPr lang="ru-RU" sz="2400" dirty="0" smtClean="0">
                <a:latin typeface="+mj-lt"/>
              </a:rPr>
              <a:t>профессионального развития(критическое </a:t>
            </a:r>
            <a:r>
              <a:rPr lang="ru-RU" sz="2400" dirty="0">
                <a:latin typeface="+mj-lt"/>
              </a:rPr>
              <a:t>влияние, острое, умеренное, слабое</a:t>
            </a:r>
            <a:r>
              <a:rPr lang="ru-RU" sz="2400" dirty="0" smtClean="0">
                <a:latin typeface="+mj-lt"/>
              </a:rPr>
              <a:t>).</a:t>
            </a:r>
          </a:p>
          <a:p>
            <a:pPr marL="0" indent="0">
              <a:buNone/>
            </a:pPr>
            <a:r>
              <a:rPr lang="ru-RU" sz="2000" dirty="0">
                <a:latin typeface="+mj-lt"/>
              </a:rPr>
              <a:t>Выделено 2 группы факторов:</a:t>
            </a:r>
          </a:p>
          <a:p>
            <a:r>
              <a:rPr lang="ru-RU" sz="2000" dirty="0" smtClean="0">
                <a:latin typeface="+mj-lt"/>
              </a:rPr>
              <a:t>Мотивирующие </a:t>
            </a:r>
            <a:r>
              <a:rPr lang="ru-RU" sz="2000" dirty="0">
                <a:latin typeface="+mj-lt"/>
              </a:rPr>
              <a:t>на основе осознания организационных </a:t>
            </a:r>
            <a:r>
              <a:rPr lang="ru-RU" sz="2000" dirty="0" smtClean="0">
                <a:latin typeface="+mj-lt"/>
              </a:rPr>
              <a:t>возможностей</a:t>
            </a:r>
            <a:endParaRPr lang="ru-RU" sz="2000" dirty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Стимулирующие </a:t>
            </a:r>
            <a:r>
              <a:rPr lang="ru-RU" sz="2000" dirty="0">
                <a:latin typeface="+mj-lt"/>
              </a:rPr>
              <a:t>на основе осознания существующих угроз (ограничений</a:t>
            </a:r>
            <a:r>
              <a:rPr lang="ru-RU" sz="2000" dirty="0" smtClean="0">
                <a:latin typeface="+mj-lt"/>
              </a:rPr>
              <a:t>)</a:t>
            </a:r>
            <a:endParaRPr lang="ru-RU" dirty="0">
              <a:latin typeface="+mj-lt"/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ru-RU" sz="2400" dirty="0">
                <a:latin typeface="+mj-lt"/>
              </a:rPr>
              <a:t>Определение степени влияния каждой группы </a:t>
            </a:r>
            <a:r>
              <a:rPr lang="ru-RU" sz="2400" dirty="0" smtClean="0">
                <a:latin typeface="+mj-lt"/>
              </a:rPr>
              <a:t>факторов. </a:t>
            </a:r>
            <a:endParaRPr lang="ru-RU" sz="2400" dirty="0">
              <a:latin typeface="+mj-lt"/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ru-RU" sz="2400" dirty="0">
                <a:latin typeface="+mj-lt"/>
              </a:rPr>
              <a:t>Расчет соотношения влияния мотивирующих и стимулирующих факторов и определение уровня вовлеченности работника </a:t>
            </a:r>
            <a:r>
              <a:rPr lang="ru-RU" sz="2400" dirty="0" smtClean="0">
                <a:latin typeface="+mj-lt"/>
              </a:rPr>
              <a:t>в профессиональное развитие. </a:t>
            </a:r>
            <a:r>
              <a:rPr lang="ru-RU" sz="2400" dirty="0">
                <a:latin typeface="+mj-lt"/>
              </a:rPr>
              <a:t>	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ru-RU" sz="2400" dirty="0">
                <a:latin typeface="+mj-lt"/>
              </a:rPr>
              <a:t>Определение общей силы влияния мотивирующих и стимулирующих факторов  </a:t>
            </a:r>
          </a:p>
          <a:p>
            <a:pPr marL="457200" lvl="0" indent="-457200">
              <a:buFont typeface="+mj-lt"/>
              <a:buAutoNum type="arabicPeriod" startAt="2"/>
            </a:pPr>
            <a:r>
              <a:rPr lang="ru-RU" sz="2400" dirty="0">
                <a:latin typeface="+mj-lt"/>
              </a:rPr>
              <a:t>Определение уровня использования мотивационного потенциала работника как соотношение фактического и максимально возможного влияния мотивационной среды.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53121" y="310666"/>
            <a:ext cx="6490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47627F"/>
                </a:solidFill>
                <a:latin typeface="+mj-lt"/>
              </a:rPr>
              <a:t>Этапы оценки мотивационной среды</a:t>
            </a:r>
            <a:endParaRPr lang="ru-RU" sz="3200" b="1" dirty="0">
              <a:solidFill>
                <a:srgbClr val="47627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5561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4621" y="228600"/>
            <a:ext cx="74300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47627F"/>
                </a:solidFill>
                <a:latin typeface="+mj-lt"/>
              </a:rPr>
              <a:t>Результаты оценки мотивационной среды </a:t>
            </a:r>
            <a:br>
              <a:rPr lang="ru-RU" sz="2800" b="1" dirty="0" smtClean="0">
                <a:solidFill>
                  <a:srgbClr val="47627F"/>
                </a:solidFill>
                <a:latin typeface="+mj-lt"/>
              </a:rPr>
            </a:br>
            <a:r>
              <a:rPr lang="ru-RU" sz="2800" b="1" dirty="0" smtClean="0">
                <a:solidFill>
                  <a:srgbClr val="47627F"/>
                </a:solidFill>
                <a:latin typeface="+mj-lt"/>
              </a:rPr>
              <a:t>на угледобывающих предприятиях</a:t>
            </a:r>
            <a:endParaRPr lang="en-US" sz="2800" b="1" dirty="0">
              <a:solidFill>
                <a:srgbClr val="47627F"/>
              </a:solidFill>
              <a:latin typeface="+mj-lt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935432"/>
              </p:ext>
            </p:extLst>
          </p:nvPr>
        </p:nvGraphicFramePr>
        <p:xfrm>
          <a:off x="464132" y="1182707"/>
          <a:ext cx="8197223" cy="472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21258" y="5871279"/>
            <a:ext cx="70829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/>
              <a:t>Рисунок 4</a:t>
            </a:r>
            <a:r>
              <a:rPr lang="en-US" i="1" dirty="0" smtClean="0"/>
              <a:t>: </a:t>
            </a:r>
            <a:r>
              <a:rPr lang="ru-RU" dirty="0"/>
              <a:t>Влияние соотношения мотивирующих и стимулирующих факторов на использование мотивационного потенциала работников </a:t>
            </a:r>
          </a:p>
          <a:p>
            <a:pPr algn="ctr"/>
            <a:r>
              <a:rPr lang="ru-RU" i="1" dirty="0" smtClean="0"/>
              <a:t>(486 работников УДП)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256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1158</TotalTime>
  <Words>276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Microsoft Word Picture</vt:lpstr>
      <vt:lpstr>МОТИВАЦИОННАЯ СРЕДА РАЗВИТИЯ ПЕРСОНАЛА УГЛЕДОБЫВАЮЩЕГО ПРЕДПРИЯТИЯ:  ПОДХОДЫ К ОПРЕДЕЛЕНИЮ  И РЕЗУЛЬТАТЫ ИССЛЕДОВАНИЯ Конакова Ольга,  аспирант первого года обучения, гр. А0891    </vt:lpstr>
      <vt:lpstr>Презентация PowerPoint</vt:lpstr>
      <vt:lpstr>Презентация PowerPoint</vt:lpstr>
      <vt:lpstr>Средовой подход</vt:lpstr>
      <vt:lpstr>Средовой подход</vt:lpstr>
      <vt:lpstr>Мотивационная среда:  обзор подходов</vt:lpstr>
      <vt:lpstr>Мотивационная среда  профессионального развития:  авторский подход  </vt:lpstr>
      <vt:lpstr>Презентация PowerPoint</vt:lpstr>
      <vt:lpstr>Презентация PowerPoint</vt:lpstr>
      <vt:lpstr> 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Olga K.</cp:lastModifiedBy>
  <cp:revision>73</cp:revision>
  <dcterms:created xsi:type="dcterms:W3CDTF">2018-09-04T12:10:47Z</dcterms:created>
  <dcterms:modified xsi:type="dcterms:W3CDTF">2020-05-27T17:27:24Z</dcterms:modified>
</cp:coreProperties>
</file>