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3" r:id="rId3"/>
    <p:sldId id="264" r:id="rId4"/>
    <p:sldId id="259" r:id="rId5"/>
    <p:sldId id="257" r:id="rId6"/>
    <p:sldId id="258" r:id="rId7"/>
    <p:sldId id="261" r:id="rId8"/>
    <p:sldId id="272" r:id="rId9"/>
    <p:sldId id="301" r:id="rId10"/>
    <p:sldId id="262" r:id="rId11"/>
    <p:sldId id="303" r:id="rId12"/>
    <p:sldId id="265" r:id="rId13"/>
    <p:sldId id="287" r:id="rId14"/>
    <p:sldId id="293" r:id="rId15"/>
    <p:sldId id="294" r:id="rId16"/>
    <p:sldId id="299" r:id="rId17"/>
    <p:sldId id="298" r:id="rId18"/>
    <p:sldId id="300" r:id="rId19"/>
    <p:sldId id="267" r:id="rId20"/>
    <p:sldId id="285" r:id="rId21"/>
    <p:sldId id="279" r:id="rId22"/>
    <p:sldId id="268" r:id="rId23"/>
    <p:sldId id="270" r:id="rId24"/>
    <p:sldId id="284" r:id="rId25"/>
    <p:sldId id="283" r:id="rId26"/>
    <p:sldId id="273" r:id="rId27"/>
    <p:sldId id="305" r:id="rId28"/>
    <p:sldId id="307" r:id="rId29"/>
    <p:sldId id="308" r:id="rId30"/>
    <p:sldId id="274" r:id="rId31"/>
    <p:sldId id="275" r:id="rId32"/>
    <p:sldId id="276" r:id="rId33"/>
    <p:sldId id="277" r:id="rId34"/>
    <p:sldId id="27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3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8B6DB-EFB6-4F61-B618-D0144A456D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20176E8-D80E-4F6B-9965-4B321338DA05}">
      <dgm:prSet phldrT="[Текст]"/>
      <dgm:spPr/>
      <dgm:t>
        <a:bodyPr/>
        <a:lstStyle/>
        <a:p>
          <a:r>
            <a:rPr lang="ru-RU" dirty="0" smtClean="0"/>
            <a:t>Мотив (учебная мотивация) </a:t>
          </a:r>
          <a:endParaRPr lang="ru-RU" dirty="0"/>
        </a:p>
      </dgm:t>
    </dgm:pt>
    <dgm:pt modelId="{FF216A17-A4DA-4796-86BE-0B49B3AD2ACA}" type="parTrans" cxnId="{19075CCA-E8E8-4980-A576-6749DCA79DD7}">
      <dgm:prSet/>
      <dgm:spPr/>
      <dgm:t>
        <a:bodyPr/>
        <a:lstStyle/>
        <a:p>
          <a:endParaRPr lang="ru-RU"/>
        </a:p>
      </dgm:t>
    </dgm:pt>
    <dgm:pt modelId="{2CBA07F0-DC12-47FC-A74D-FD49BEDCA3E6}" type="sibTrans" cxnId="{19075CCA-E8E8-4980-A576-6749DCA79DD7}">
      <dgm:prSet/>
      <dgm:spPr/>
      <dgm:t>
        <a:bodyPr/>
        <a:lstStyle/>
        <a:p>
          <a:endParaRPr lang="ru-RU"/>
        </a:p>
      </dgm:t>
    </dgm:pt>
    <dgm:pt modelId="{49F5F6BA-BE9F-4898-8F54-6BDB2B0A1818}">
      <dgm:prSet phldrT="[Текст]"/>
      <dgm:spPr/>
      <dgm:t>
        <a:bodyPr/>
        <a:lstStyle/>
        <a:p>
          <a:r>
            <a:rPr lang="ru-RU" dirty="0" smtClean="0"/>
            <a:t>Цель </a:t>
          </a:r>
        </a:p>
        <a:p>
          <a:r>
            <a:rPr lang="ru-RU" dirty="0" smtClean="0"/>
            <a:t>(учебная задача ) </a:t>
          </a:r>
          <a:endParaRPr lang="ru-RU" dirty="0"/>
        </a:p>
      </dgm:t>
    </dgm:pt>
    <dgm:pt modelId="{18345491-D160-44CE-9628-488BA252257E}" type="parTrans" cxnId="{D4D7BD6D-799A-4676-98AE-2A0C899F0B1F}">
      <dgm:prSet/>
      <dgm:spPr/>
      <dgm:t>
        <a:bodyPr/>
        <a:lstStyle/>
        <a:p>
          <a:endParaRPr lang="ru-RU"/>
        </a:p>
      </dgm:t>
    </dgm:pt>
    <dgm:pt modelId="{AA250ED1-5336-4EE7-A8DF-13DDA08B4F07}" type="sibTrans" cxnId="{D4D7BD6D-799A-4676-98AE-2A0C899F0B1F}">
      <dgm:prSet/>
      <dgm:spPr/>
      <dgm:t>
        <a:bodyPr/>
        <a:lstStyle/>
        <a:p>
          <a:endParaRPr lang="ru-RU"/>
        </a:p>
      </dgm:t>
    </dgm:pt>
    <dgm:pt modelId="{DFA760B2-0684-4337-ABA5-675EFE345BB7}">
      <dgm:prSet phldrT="[Текст]"/>
      <dgm:spPr/>
      <dgm:t>
        <a:bodyPr/>
        <a:lstStyle/>
        <a:p>
          <a:r>
            <a:rPr lang="ru-RU" dirty="0" smtClean="0"/>
            <a:t>Действия </a:t>
          </a:r>
        </a:p>
        <a:p>
          <a:r>
            <a:rPr lang="ru-RU" dirty="0" smtClean="0"/>
            <a:t>(учебные действия) </a:t>
          </a:r>
          <a:endParaRPr lang="ru-RU" dirty="0"/>
        </a:p>
      </dgm:t>
    </dgm:pt>
    <dgm:pt modelId="{CE1B3B71-74C0-4E82-9337-6D7C3A28D8E3}" type="parTrans" cxnId="{D1F99799-6F10-4969-8461-4BEAA3F5DFFE}">
      <dgm:prSet/>
      <dgm:spPr/>
      <dgm:t>
        <a:bodyPr/>
        <a:lstStyle/>
        <a:p>
          <a:endParaRPr lang="ru-RU"/>
        </a:p>
      </dgm:t>
    </dgm:pt>
    <dgm:pt modelId="{EEB72F15-2C2E-4607-8264-7DCD4BF7B541}" type="sibTrans" cxnId="{D1F99799-6F10-4969-8461-4BEAA3F5DFFE}">
      <dgm:prSet/>
      <dgm:spPr/>
      <dgm:t>
        <a:bodyPr/>
        <a:lstStyle/>
        <a:p>
          <a:endParaRPr lang="ru-RU"/>
        </a:p>
      </dgm:t>
    </dgm:pt>
    <dgm:pt modelId="{54980BE4-1031-45C9-8209-182869006994}">
      <dgm:prSet phldrT="[Текст]"/>
      <dgm:spPr/>
      <dgm:t>
        <a:bodyPr/>
        <a:lstStyle/>
        <a:p>
          <a:r>
            <a:rPr lang="ru-RU" dirty="0" smtClean="0"/>
            <a:t>Результат (контроль и оценка результатов)  </a:t>
          </a:r>
          <a:endParaRPr lang="ru-RU" dirty="0"/>
        </a:p>
      </dgm:t>
    </dgm:pt>
    <dgm:pt modelId="{B1355869-8A50-4F67-BD6A-DD5059B0AB85}" type="parTrans" cxnId="{8E6C1021-6363-44CE-A2EE-451A334E08EE}">
      <dgm:prSet/>
      <dgm:spPr/>
      <dgm:t>
        <a:bodyPr/>
        <a:lstStyle/>
        <a:p>
          <a:endParaRPr lang="ru-RU"/>
        </a:p>
      </dgm:t>
    </dgm:pt>
    <dgm:pt modelId="{AAE46805-C41C-40BE-975F-D6AFA9566333}" type="sibTrans" cxnId="{8E6C1021-6363-44CE-A2EE-451A334E08EE}">
      <dgm:prSet/>
      <dgm:spPr/>
      <dgm:t>
        <a:bodyPr/>
        <a:lstStyle/>
        <a:p>
          <a:endParaRPr lang="ru-RU"/>
        </a:p>
      </dgm:t>
    </dgm:pt>
    <dgm:pt modelId="{1640DF07-52CF-447E-A107-2D04E0026B58}" type="pres">
      <dgm:prSet presAssocID="{CC38B6DB-EFB6-4F61-B618-D0144A456D21}" presName="Name0" presStyleCnt="0">
        <dgm:presLayoutVars>
          <dgm:dir/>
          <dgm:animLvl val="lvl"/>
          <dgm:resizeHandles val="exact"/>
        </dgm:presLayoutVars>
      </dgm:prSet>
      <dgm:spPr/>
    </dgm:pt>
    <dgm:pt modelId="{6B894DC5-9DE3-4DD9-BE11-4DCFDE6393A9}" type="pres">
      <dgm:prSet presAssocID="{CC38B6DB-EFB6-4F61-B618-D0144A456D21}" presName="dummy" presStyleCnt="0"/>
      <dgm:spPr/>
    </dgm:pt>
    <dgm:pt modelId="{688BDC3A-FD98-433A-AEB6-6E8D846DB049}" type="pres">
      <dgm:prSet presAssocID="{CC38B6DB-EFB6-4F61-B618-D0144A456D21}" presName="linH" presStyleCnt="0"/>
      <dgm:spPr/>
    </dgm:pt>
    <dgm:pt modelId="{3758440B-A4B3-4687-A338-919EE1B767BA}" type="pres">
      <dgm:prSet presAssocID="{CC38B6DB-EFB6-4F61-B618-D0144A456D21}" presName="padding1" presStyleCnt="0"/>
      <dgm:spPr/>
    </dgm:pt>
    <dgm:pt modelId="{260A70AE-D280-412D-9622-6A1653EC3A5C}" type="pres">
      <dgm:prSet presAssocID="{520176E8-D80E-4F6B-9965-4B321338DA05}" presName="linV" presStyleCnt="0"/>
      <dgm:spPr/>
    </dgm:pt>
    <dgm:pt modelId="{72823F88-8986-47D0-814F-A9F8ADB595A2}" type="pres">
      <dgm:prSet presAssocID="{520176E8-D80E-4F6B-9965-4B321338DA05}" presName="spVertical1" presStyleCnt="0"/>
      <dgm:spPr/>
    </dgm:pt>
    <dgm:pt modelId="{0D4F32D0-1F5C-4A59-ACAE-6912165A364E}" type="pres">
      <dgm:prSet presAssocID="{520176E8-D80E-4F6B-9965-4B321338DA05}" presName="par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9F41D-E77B-4126-9DA5-E84098D5486E}" type="pres">
      <dgm:prSet presAssocID="{520176E8-D80E-4F6B-9965-4B321338DA05}" presName="spVertical2" presStyleCnt="0"/>
      <dgm:spPr/>
    </dgm:pt>
    <dgm:pt modelId="{24A3EE95-18F2-4DE9-BDE6-0F34ED87EDF5}" type="pres">
      <dgm:prSet presAssocID="{520176E8-D80E-4F6B-9965-4B321338DA05}" presName="spVertical3" presStyleCnt="0"/>
      <dgm:spPr/>
    </dgm:pt>
    <dgm:pt modelId="{A22CC13F-4C46-44A5-8508-CA00F61316E3}" type="pres">
      <dgm:prSet presAssocID="{2CBA07F0-DC12-47FC-A74D-FD49BEDCA3E6}" presName="space" presStyleCnt="0"/>
      <dgm:spPr/>
    </dgm:pt>
    <dgm:pt modelId="{8C4F01CF-24EA-4DF1-9F4F-71A856E7CEE8}" type="pres">
      <dgm:prSet presAssocID="{49F5F6BA-BE9F-4898-8F54-6BDB2B0A1818}" presName="linV" presStyleCnt="0"/>
      <dgm:spPr/>
    </dgm:pt>
    <dgm:pt modelId="{B25B140A-7EC3-4B41-A441-D48792D96F3D}" type="pres">
      <dgm:prSet presAssocID="{49F5F6BA-BE9F-4898-8F54-6BDB2B0A1818}" presName="spVertical1" presStyleCnt="0"/>
      <dgm:spPr/>
    </dgm:pt>
    <dgm:pt modelId="{10C3F63C-431F-45A4-A40E-97ADF116606F}" type="pres">
      <dgm:prSet presAssocID="{49F5F6BA-BE9F-4898-8F54-6BDB2B0A1818}" presName="par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8E242-08C2-4824-9FE6-549324C4171E}" type="pres">
      <dgm:prSet presAssocID="{49F5F6BA-BE9F-4898-8F54-6BDB2B0A1818}" presName="spVertical2" presStyleCnt="0"/>
      <dgm:spPr/>
    </dgm:pt>
    <dgm:pt modelId="{C0B87A4E-5A16-476F-AD08-4D6505E586E3}" type="pres">
      <dgm:prSet presAssocID="{49F5F6BA-BE9F-4898-8F54-6BDB2B0A1818}" presName="spVertical3" presStyleCnt="0"/>
      <dgm:spPr/>
    </dgm:pt>
    <dgm:pt modelId="{8B955429-D7A2-4A16-9B9A-63CA5FB97827}" type="pres">
      <dgm:prSet presAssocID="{AA250ED1-5336-4EE7-A8DF-13DDA08B4F07}" presName="space" presStyleCnt="0"/>
      <dgm:spPr/>
    </dgm:pt>
    <dgm:pt modelId="{0ABAE7EE-73B1-46A6-9142-DEED6FEA993F}" type="pres">
      <dgm:prSet presAssocID="{DFA760B2-0684-4337-ABA5-675EFE345BB7}" presName="linV" presStyleCnt="0"/>
      <dgm:spPr/>
    </dgm:pt>
    <dgm:pt modelId="{F8CD7BCB-7C42-4B60-BC83-6CC7E584A279}" type="pres">
      <dgm:prSet presAssocID="{DFA760B2-0684-4337-ABA5-675EFE345BB7}" presName="spVertical1" presStyleCnt="0"/>
      <dgm:spPr/>
    </dgm:pt>
    <dgm:pt modelId="{022891EB-7173-4BCC-BFD2-21869D418582}" type="pres">
      <dgm:prSet presAssocID="{DFA760B2-0684-4337-ABA5-675EFE345BB7}" presName="par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EE850-1DCF-4BC2-8990-97C9ED1604F3}" type="pres">
      <dgm:prSet presAssocID="{DFA760B2-0684-4337-ABA5-675EFE345BB7}" presName="spVertical2" presStyleCnt="0"/>
      <dgm:spPr/>
    </dgm:pt>
    <dgm:pt modelId="{44CE8144-308C-41EB-85B1-819EE927D9B1}" type="pres">
      <dgm:prSet presAssocID="{DFA760B2-0684-4337-ABA5-675EFE345BB7}" presName="spVertical3" presStyleCnt="0"/>
      <dgm:spPr/>
    </dgm:pt>
    <dgm:pt modelId="{A87183CA-FA8D-47A4-99B4-E2FECE9F1C99}" type="pres">
      <dgm:prSet presAssocID="{EEB72F15-2C2E-4607-8264-7DCD4BF7B541}" presName="space" presStyleCnt="0"/>
      <dgm:spPr/>
    </dgm:pt>
    <dgm:pt modelId="{406AB80E-13D6-4E28-9C5D-94CF49B6761E}" type="pres">
      <dgm:prSet presAssocID="{54980BE4-1031-45C9-8209-182869006994}" presName="linV" presStyleCnt="0"/>
      <dgm:spPr/>
    </dgm:pt>
    <dgm:pt modelId="{3839DB2B-B237-4DCB-B220-2F11B9CC48F3}" type="pres">
      <dgm:prSet presAssocID="{54980BE4-1031-45C9-8209-182869006994}" presName="spVertical1" presStyleCnt="0"/>
      <dgm:spPr/>
    </dgm:pt>
    <dgm:pt modelId="{C4C6F8A7-580F-45FF-8BCB-1E64229AA218}" type="pres">
      <dgm:prSet presAssocID="{54980BE4-1031-45C9-8209-182869006994}" presName="par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D9319-BA64-4171-AF91-9BF7E30DEF0F}" type="pres">
      <dgm:prSet presAssocID="{54980BE4-1031-45C9-8209-182869006994}" presName="spVertical2" presStyleCnt="0"/>
      <dgm:spPr/>
    </dgm:pt>
    <dgm:pt modelId="{875AAFE9-EC64-4311-8C82-EE668CA8E528}" type="pres">
      <dgm:prSet presAssocID="{54980BE4-1031-45C9-8209-182869006994}" presName="spVertical3" presStyleCnt="0"/>
      <dgm:spPr/>
    </dgm:pt>
    <dgm:pt modelId="{1E5409EE-8DEC-4E6C-A2A1-7A8A281F8948}" type="pres">
      <dgm:prSet presAssocID="{CC38B6DB-EFB6-4F61-B618-D0144A456D21}" presName="padding2" presStyleCnt="0"/>
      <dgm:spPr/>
    </dgm:pt>
    <dgm:pt modelId="{C9635D8C-38A2-45F3-8548-CC00A6A49D8A}" type="pres">
      <dgm:prSet presAssocID="{CC38B6DB-EFB6-4F61-B618-D0144A456D21}" presName="negArrow" presStyleCnt="0"/>
      <dgm:spPr/>
    </dgm:pt>
    <dgm:pt modelId="{7243B431-A87C-4B9B-A4EB-55AD19BF6E07}" type="pres">
      <dgm:prSet presAssocID="{CC38B6DB-EFB6-4F61-B618-D0144A456D21}" presName="backgroundArrow" presStyleLbl="node1" presStyleIdx="0" presStyleCnt="1" custLinFactNeighborX="-1842" custLinFactNeighborY="797"/>
      <dgm:spPr/>
    </dgm:pt>
  </dgm:ptLst>
  <dgm:cxnLst>
    <dgm:cxn modelId="{D4D7BD6D-799A-4676-98AE-2A0C899F0B1F}" srcId="{CC38B6DB-EFB6-4F61-B618-D0144A456D21}" destId="{49F5F6BA-BE9F-4898-8F54-6BDB2B0A1818}" srcOrd="1" destOrd="0" parTransId="{18345491-D160-44CE-9628-488BA252257E}" sibTransId="{AA250ED1-5336-4EE7-A8DF-13DDA08B4F07}"/>
    <dgm:cxn modelId="{6EC183AC-48F3-400A-8617-D81385DCCE26}" type="presOf" srcId="{54980BE4-1031-45C9-8209-182869006994}" destId="{C4C6F8A7-580F-45FF-8BCB-1E64229AA218}" srcOrd="0" destOrd="0" presId="urn:microsoft.com/office/officeart/2005/8/layout/hProcess3"/>
    <dgm:cxn modelId="{19075CCA-E8E8-4980-A576-6749DCA79DD7}" srcId="{CC38B6DB-EFB6-4F61-B618-D0144A456D21}" destId="{520176E8-D80E-4F6B-9965-4B321338DA05}" srcOrd="0" destOrd="0" parTransId="{FF216A17-A4DA-4796-86BE-0B49B3AD2ACA}" sibTransId="{2CBA07F0-DC12-47FC-A74D-FD49BEDCA3E6}"/>
    <dgm:cxn modelId="{BABCAE4E-5B29-4AF5-A84C-8B6923F8FEA1}" type="presOf" srcId="{520176E8-D80E-4F6B-9965-4B321338DA05}" destId="{0D4F32D0-1F5C-4A59-ACAE-6912165A364E}" srcOrd="0" destOrd="0" presId="urn:microsoft.com/office/officeart/2005/8/layout/hProcess3"/>
    <dgm:cxn modelId="{8E6C1021-6363-44CE-A2EE-451A334E08EE}" srcId="{CC38B6DB-EFB6-4F61-B618-D0144A456D21}" destId="{54980BE4-1031-45C9-8209-182869006994}" srcOrd="3" destOrd="0" parTransId="{B1355869-8A50-4F67-BD6A-DD5059B0AB85}" sibTransId="{AAE46805-C41C-40BE-975F-D6AFA9566333}"/>
    <dgm:cxn modelId="{B67920A5-44DD-4ED5-BE9D-41662C374F87}" type="presOf" srcId="{DFA760B2-0684-4337-ABA5-675EFE345BB7}" destId="{022891EB-7173-4BCC-BFD2-21869D418582}" srcOrd="0" destOrd="0" presId="urn:microsoft.com/office/officeart/2005/8/layout/hProcess3"/>
    <dgm:cxn modelId="{07334416-7D13-4C09-88DF-8A741249AA32}" type="presOf" srcId="{49F5F6BA-BE9F-4898-8F54-6BDB2B0A1818}" destId="{10C3F63C-431F-45A4-A40E-97ADF116606F}" srcOrd="0" destOrd="0" presId="urn:microsoft.com/office/officeart/2005/8/layout/hProcess3"/>
    <dgm:cxn modelId="{D1F99799-6F10-4969-8461-4BEAA3F5DFFE}" srcId="{CC38B6DB-EFB6-4F61-B618-D0144A456D21}" destId="{DFA760B2-0684-4337-ABA5-675EFE345BB7}" srcOrd="2" destOrd="0" parTransId="{CE1B3B71-74C0-4E82-9337-6D7C3A28D8E3}" sibTransId="{EEB72F15-2C2E-4607-8264-7DCD4BF7B541}"/>
    <dgm:cxn modelId="{292AFE68-B77B-4D6B-B6B4-BD1D84F45039}" type="presOf" srcId="{CC38B6DB-EFB6-4F61-B618-D0144A456D21}" destId="{1640DF07-52CF-447E-A107-2D04E0026B58}" srcOrd="0" destOrd="0" presId="urn:microsoft.com/office/officeart/2005/8/layout/hProcess3"/>
    <dgm:cxn modelId="{07F41C99-668C-477A-9E9F-0308330B558A}" type="presParOf" srcId="{1640DF07-52CF-447E-A107-2D04E0026B58}" destId="{6B894DC5-9DE3-4DD9-BE11-4DCFDE6393A9}" srcOrd="0" destOrd="0" presId="urn:microsoft.com/office/officeart/2005/8/layout/hProcess3"/>
    <dgm:cxn modelId="{6572262F-5D8E-4C21-83C9-8422FF50AE3D}" type="presParOf" srcId="{1640DF07-52CF-447E-A107-2D04E0026B58}" destId="{688BDC3A-FD98-433A-AEB6-6E8D846DB049}" srcOrd="1" destOrd="0" presId="urn:microsoft.com/office/officeart/2005/8/layout/hProcess3"/>
    <dgm:cxn modelId="{8CC0CB6E-083B-4412-AE8B-D7E7DA2451A7}" type="presParOf" srcId="{688BDC3A-FD98-433A-AEB6-6E8D846DB049}" destId="{3758440B-A4B3-4687-A338-919EE1B767BA}" srcOrd="0" destOrd="0" presId="urn:microsoft.com/office/officeart/2005/8/layout/hProcess3"/>
    <dgm:cxn modelId="{105F4812-15C1-4D62-8A53-F12BF01BEC5C}" type="presParOf" srcId="{688BDC3A-FD98-433A-AEB6-6E8D846DB049}" destId="{260A70AE-D280-412D-9622-6A1653EC3A5C}" srcOrd="1" destOrd="0" presId="urn:microsoft.com/office/officeart/2005/8/layout/hProcess3"/>
    <dgm:cxn modelId="{5A7F89CB-06EA-4A16-9C16-79883D52896D}" type="presParOf" srcId="{260A70AE-D280-412D-9622-6A1653EC3A5C}" destId="{72823F88-8986-47D0-814F-A9F8ADB595A2}" srcOrd="0" destOrd="0" presId="urn:microsoft.com/office/officeart/2005/8/layout/hProcess3"/>
    <dgm:cxn modelId="{8A80BB45-CAA7-4E55-9C3D-B8BBC5C41CF7}" type="presParOf" srcId="{260A70AE-D280-412D-9622-6A1653EC3A5C}" destId="{0D4F32D0-1F5C-4A59-ACAE-6912165A364E}" srcOrd="1" destOrd="0" presId="urn:microsoft.com/office/officeart/2005/8/layout/hProcess3"/>
    <dgm:cxn modelId="{9CDF93DA-CE5E-4133-8130-F0A5986E63F1}" type="presParOf" srcId="{260A70AE-D280-412D-9622-6A1653EC3A5C}" destId="{01D9F41D-E77B-4126-9DA5-E84098D5486E}" srcOrd="2" destOrd="0" presId="urn:microsoft.com/office/officeart/2005/8/layout/hProcess3"/>
    <dgm:cxn modelId="{4148C82A-6166-47DE-A839-4317FE0A16DB}" type="presParOf" srcId="{260A70AE-D280-412D-9622-6A1653EC3A5C}" destId="{24A3EE95-18F2-4DE9-BDE6-0F34ED87EDF5}" srcOrd="3" destOrd="0" presId="urn:microsoft.com/office/officeart/2005/8/layout/hProcess3"/>
    <dgm:cxn modelId="{B7AFE428-E9EA-462B-AC57-A1125023F8E4}" type="presParOf" srcId="{688BDC3A-FD98-433A-AEB6-6E8D846DB049}" destId="{A22CC13F-4C46-44A5-8508-CA00F61316E3}" srcOrd="2" destOrd="0" presId="urn:microsoft.com/office/officeart/2005/8/layout/hProcess3"/>
    <dgm:cxn modelId="{3FC84299-E4EE-4A79-835F-653A72E175FD}" type="presParOf" srcId="{688BDC3A-FD98-433A-AEB6-6E8D846DB049}" destId="{8C4F01CF-24EA-4DF1-9F4F-71A856E7CEE8}" srcOrd="3" destOrd="0" presId="urn:microsoft.com/office/officeart/2005/8/layout/hProcess3"/>
    <dgm:cxn modelId="{335DB677-8D00-4AC1-B065-F8EF9A98F461}" type="presParOf" srcId="{8C4F01CF-24EA-4DF1-9F4F-71A856E7CEE8}" destId="{B25B140A-7EC3-4B41-A441-D48792D96F3D}" srcOrd="0" destOrd="0" presId="urn:microsoft.com/office/officeart/2005/8/layout/hProcess3"/>
    <dgm:cxn modelId="{4D1951EE-266A-48F9-8B6B-7EE51FD73364}" type="presParOf" srcId="{8C4F01CF-24EA-4DF1-9F4F-71A856E7CEE8}" destId="{10C3F63C-431F-45A4-A40E-97ADF116606F}" srcOrd="1" destOrd="0" presId="urn:microsoft.com/office/officeart/2005/8/layout/hProcess3"/>
    <dgm:cxn modelId="{3DF19866-7488-4960-A5EB-28C298650639}" type="presParOf" srcId="{8C4F01CF-24EA-4DF1-9F4F-71A856E7CEE8}" destId="{2528E242-08C2-4824-9FE6-549324C4171E}" srcOrd="2" destOrd="0" presId="urn:microsoft.com/office/officeart/2005/8/layout/hProcess3"/>
    <dgm:cxn modelId="{73C7759D-9FE9-4E21-9A21-F6C8D7CBDA08}" type="presParOf" srcId="{8C4F01CF-24EA-4DF1-9F4F-71A856E7CEE8}" destId="{C0B87A4E-5A16-476F-AD08-4D6505E586E3}" srcOrd="3" destOrd="0" presId="urn:microsoft.com/office/officeart/2005/8/layout/hProcess3"/>
    <dgm:cxn modelId="{68854462-CC9C-4D4C-BC89-E7A1A135A507}" type="presParOf" srcId="{688BDC3A-FD98-433A-AEB6-6E8D846DB049}" destId="{8B955429-D7A2-4A16-9B9A-63CA5FB97827}" srcOrd="4" destOrd="0" presId="urn:microsoft.com/office/officeart/2005/8/layout/hProcess3"/>
    <dgm:cxn modelId="{75A16B2D-C11B-411A-874F-B4B5E031337E}" type="presParOf" srcId="{688BDC3A-FD98-433A-AEB6-6E8D846DB049}" destId="{0ABAE7EE-73B1-46A6-9142-DEED6FEA993F}" srcOrd="5" destOrd="0" presId="urn:microsoft.com/office/officeart/2005/8/layout/hProcess3"/>
    <dgm:cxn modelId="{E7A8D2F0-DAC8-412B-8600-4F63A6EEDDBF}" type="presParOf" srcId="{0ABAE7EE-73B1-46A6-9142-DEED6FEA993F}" destId="{F8CD7BCB-7C42-4B60-BC83-6CC7E584A279}" srcOrd="0" destOrd="0" presId="urn:microsoft.com/office/officeart/2005/8/layout/hProcess3"/>
    <dgm:cxn modelId="{42336763-F756-47CA-B822-5DDF47165B41}" type="presParOf" srcId="{0ABAE7EE-73B1-46A6-9142-DEED6FEA993F}" destId="{022891EB-7173-4BCC-BFD2-21869D418582}" srcOrd="1" destOrd="0" presId="urn:microsoft.com/office/officeart/2005/8/layout/hProcess3"/>
    <dgm:cxn modelId="{0287809E-D895-4D0E-9EA4-F3B0B96EB26A}" type="presParOf" srcId="{0ABAE7EE-73B1-46A6-9142-DEED6FEA993F}" destId="{EF1EE850-1DCF-4BC2-8990-97C9ED1604F3}" srcOrd="2" destOrd="0" presId="urn:microsoft.com/office/officeart/2005/8/layout/hProcess3"/>
    <dgm:cxn modelId="{35E73C48-82F1-4182-94A7-AE8A03FF6E57}" type="presParOf" srcId="{0ABAE7EE-73B1-46A6-9142-DEED6FEA993F}" destId="{44CE8144-308C-41EB-85B1-819EE927D9B1}" srcOrd="3" destOrd="0" presId="urn:microsoft.com/office/officeart/2005/8/layout/hProcess3"/>
    <dgm:cxn modelId="{A691C2FC-E950-4632-B36E-BCBB744EE9F1}" type="presParOf" srcId="{688BDC3A-FD98-433A-AEB6-6E8D846DB049}" destId="{A87183CA-FA8D-47A4-99B4-E2FECE9F1C99}" srcOrd="6" destOrd="0" presId="urn:microsoft.com/office/officeart/2005/8/layout/hProcess3"/>
    <dgm:cxn modelId="{8AA6C324-AF09-4668-92B9-4CE30048E106}" type="presParOf" srcId="{688BDC3A-FD98-433A-AEB6-6E8D846DB049}" destId="{406AB80E-13D6-4E28-9C5D-94CF49B6761E}" srcOrd="7" destOrd="0" presId="urn:microsoft.com/office/officeart/2005/8/layout/hProcess3"/>
    <dgm:cxn modelId="{AD5E2FCC-A507-4F82-A129-F1322BC18BD2}" type="presParOf" srcId="{406AB80E-13D6-4E28-9C5D-94CF49B6761E}" destId="{3839DB2B-B237-4DCB-B220-2F11B9CC48F3}" srcOrd="0" destOrd="0" presId="urn:microsoft.com/office/officeart/2005/8/layout/hProcess3"/>
    <dgm:cxn modelId="{60253226-6A6C-4B03-872B-0EA075903762}" type="presParOf" srcId="{406AB80E-13D6-4E28-9C5D-94CF49B6761E}" destId="{C4C6F8A7-580F-45FF-8BCB-1E64229AA218}" srcOrd="1" destOrd="0" presId="urn:microsoft.com/office/officeart/2005/8/layout/hProcess3"/>
    <dgm:cxn modelId="{81510964-4F48-477F-AEB9-8C75202F9823}" type="presParOf" srcId="{406AB80E-13D6-4E28-9C5D-94CF49B6761E}" destId="{182D9319-BA64-4171-AF91-9BF7E30DEF0F}" srcOrd="2" destOrd="0" presId="urn:microsoft.com/office/officeart/2005/8/layout/hProcess3"/>
    <dgm:cxn modelId="{ECD1494A-B7DA-480D-8108-D02ED7E104AA}" type="presParOf" srcId="{406AB80E-13D6-4E28-9C5D-94CF49B6761E}" destId="{875AAFE9-EC64-4311-8C82-EE668CA8E528}" srcOrd="3" destOrd="0" presId="urn:microsoft.com/office/officeart/2005/8/layout/hProcess3"/>
    <dgm:cxn modelId="{396F4569-ED5C-445F-8C85-643F9B66091B}" type="presParOf" srcId="{688BDC3A-FD98-433A-AEB6-6E8D846DB049}" destId="{1E5409EE-8DEC-4E6C-A2A1-7A8A281F8948}" srcOrd="8" destOrd="0" presId="urn:microsoft.com/office/officeart/2005/8/layout/hProcess3"/>
    <dgm:cxn modelId="{0124E338-BD0A-4898-8013-731F511A020F}" type="presParOf" srcId="{688BDC3A-FD98-433A-AEB6-6E8D846DB049}" destId="{C9635D8C-38A2-45F3-8548-CC00A6A49D8A}" srcOrd="9" destOrd="0" presId="urn:microsoft.com/office/officeart/2005/8/layout/hProcess3"/>
    <dgm:cxn modelId="{C1F36DCC-5833-4706-9661-F61145E1ECF1}" type="presParOf" srcId="{688BDC3A-FD98-433A-AEB6-6E8D846DB049}" destId="{7243B431-A87C-4B9B-A4EB-55AD19BF6E07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546EC-0FE5-4859-BE1B-8F6859CF6A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B05807-E84E-4FF6-8276-C63BE27C3AC0}">
      <dgm:prSet phldrT="[Текст]"/>
      <dgm:spPr/>
      <dgm:t>
        <a:bodyPr/>
        <a:lstStyle/>
        <a:p>
          <a:r>
            <a:rPr lang="ru-RU" dirty="0" smtClean="0"/>
            <a:t>Педагог-психолог </a:t>
          </a:r>
          <a:endParaRPr lang="ru-RU" dirty="0"/>
        </a:p>
      </dgm:t>
    </dgm:pt>
    <dgm:pt modelId="{79BDD134-DA19-4233-A912-E399AFEFBC52}" type="parTrans" cxnId="{94ED4EF9-F1B9-4C16-81B8-1A4011DA200F}">
      <dgm:prSet/>
      <dgm:spPr/>
      <dgm:t>
        <a:bodyPr/>
        <a:lstStyle/>
        <a:p>
          <a:endParaRPr lang="ru-RU"/>
        </a:p>
      </dgm:t>
    </dgm:pt>
    <dgm:pt modelId="{44E3A292-3B4C-4B7E-B30F-D541B304C5A6}" type="sibTrans" cxnId="{94ED4EF9-F1B9-4C16-81B8-1A4011DA200F}">
      <dgm:prSet/>
      <dgm:spPr/>
      <dgm:t>
        <a:bodyPr/>
        <a:lstStyle/>
        <a:p>
          <a:endParaRPr lang="ru-RU"/>
        </a:p>
      </dgm:t>
    </dgm:pt>
    <dgm:pt modelId="{2626FD45-FBB8-4A41-B104-57980E086B57}">
      <dgm:prSet phldrT="[Текст]"/>
      <dgm:spPr/>
      <dgm:t>
        <a:bodyPr/>
        <a:lstStyle/>
        <a:p>
          <a:r>
            <a:rPr lang="ru-RU" dirty="0" smtClean="0"/>
            <a:t>Философия (содержание предмета)</a:t>
          </a:r>
          <a:endParaRPr lang="ru-RU" dirty="0"/>
        </a:p>
      </dgm:t>
    </dgm:pt>
    <dgm:pt modelId="{8763F5A7-1746-4932-AE22-5D8D7D7034F1}" type="parTrans" cxnId="{A12F3AB8-4160-4AF7-A120-34A308EDABDC}">
      <dgm:prSet/>
      <dgm:spPr/>
      <dgm:t>
        <a:bodyPr/>
        <a:lstStyle/>
        <a:p>
          <a:endParaRPr lang="ru-RU"/>
        </a:p>
      </dgm:t>
    </dgm:pt>
    <dgm:pt modelId="{5FFE42ED-9936-4C58-8E99-D370E6FCAB7E}" type="sibTrans" cxnId="{A12F3AB8-4160-4AF7-A120-34A308EDABDC}">
      <dgm:prSet/>
      <dgm:spPr/>
      <dgm:t>
        <a:bodyPr/>
        <a:lstStyle/>
        <a:p>
          <a:endParaRPr lang="ru-RU"/>
        </a:p>
      </dgm:t>
    </dgm:pt>
    <dgm:pt modelId="{EDD119CD-DA5D-42AF-999D-56151F7840E9}">
      <dgm:prSet phldrT="[Текст]"/>
      <dgm:spPr/>
      <dgm:t>
        <a:bodyPr/>
        <a:lstStyle/>
        <a:p>
          <a:r>
            <a:rPr lang="ru-RU" dirty="0" smtClean="0"/>
            <a:t>Логика (содержание предмета)</a:t>
          </a:r>
          <a:endParaRPr lang="ru-RU" dirty="0"/>
        </a:p>
      </dgm:t>
    </dgm:pt>
    <dgm:pt modelId="{22B4CDE1-F267-456C-A7E8-83D786F1710A}" type="parTrans" cxnId="{5667D909-D777-4764-ACD1-AFB5CF4C270A}">
      <dgm:prSet/>
      <dgm:spPr/>
      <dgm:t>
        <a:bodyPr/>
        <a:lstStyle/>
        <a:p>
          <a:endParaRPr lang="ru-RU"/>
        </a:p>
      </dgm:t>
    </dgm:pt>
    <dgm:pt modelId="{2D42CD54-DC1E-4668-A5CC-909ED2441F08}" type="sibTrans" cxnId="{5667D909-D777-4764-ACD1-AFB5CF4C270A}">
      <dgm:prSet/>
      <dgm:spPr/>
      <dgm:t>
        <a:bodyPr/>
        <a:lstStyle/>
        <a:p>
          <a:endParaRPr lang="ru-RU"/>
        </a:p>
      </dgm:t>
    </dgm:pt>
    <dgm:pt modelId="{08FAD5D6-ABA1-4EDC-B56A-F858C9726C1C}">
      <dgm:prSet phldrT="[Текст]"/>
      <dgm:spPr/>
      <dgm:t>
        <a:bodyPr/>
        <a:lstStyle/>
        <a:p>
          <a:r>
            <a:rPr lang="ru-RU" dirty="0" smtClean="0"/>
            <a:t>Математика (содержание предмета)</a:t>
          </a:r>
        </a:p>
      </dgm:t>
    </dgm:pt>
    <dgm:pt modelId="{64CF7A5C-381F-40BE-8ED5-E3134CD3DF5D}" type="parTrans" cxnId="{6F8B2974-2E28-435A-9448-67839F581DA0}">
      <dgm:prSet/>
      <dgm:spPr/>
      <dgm:t>
        <a:bodyPr/>
        <a:lstStyle/>
        <a:p>
          <a:endParaRPr lang="ru-RU"/>
        </a:p>
      </dgm:t>
    </dgm:pt>
    <dgm:pt modelId="{6E39ACDA-6BDD-4B0D-A188-8A2B8DD95319}" type="sibTrans" cxnId="{6F8B2974-2E28-435A-9448-67839F581DA0}">
      <dgm:prSet/>
      <dgm:spPr/>
      <dgm:t>
        <a:bodyPr/>
        <a:lstStyle/>
        <a:p>
          <a:endParaRPr lang="ru-RU"/>
        </a:p>
      </dgm:t>
    </dgm:pt>
    <dgm:pt modelId="{8158B33F-91D5-4344-AAC0-D5200E2A0033}">
      <dgm:prSet/>
      <dgm:spPr/>
      <dgm:t>
        <a:bodyPr/>
        <a:lstStyle/>
        <a:p>
          <a:r>
            <a:rPr lang="ru-RU" dirty="0" smtClean="0"/>
            <a:t>Общая психология (содержание предмета)</a:t>
          </a:r>
        </a:p>
      </dgm:t>
    </dgm:pt>
    <dgm:pt modelId="{F0990178-B714-407D-81E0-189FC65CD2D4}" type="parTrans" cxnId="{DE424885-762E-4DA2-8CCE-BEC2BBF70757}">
      <dgm:prSet/>
      <dgm:spPr/>
      <dgm:t>
        <a:bodyPr/>
        <a:lstStyle/>
        <a:p>
          <a:endParaRPr lang="ru-RU"/>
        </a:p>
      </dgm:t>
    </dgm:pt>
    <dgm:pt modelId="{D6FFB9A1-63EE-4557-AC9F-D3CA60C9A568}" type="sibTrans" cxnId="{DE424885-762E-4DA2-8CCE-BEC2BBF70757}">
      <dgm:prSet/>
      <dgm:spPr/>
      <dgm:t>
        <a:bodyPr/>
        <a:lstStyle/>
        <a:p>
          <a:endParaRPr lang="ru-RU"/>
        </a:p>
      </dgm:t>
    </dgm:pt>
    <dgm:pt modelId="{AEAE8635-E98A-4295-A0F9-588797237E88}">
      <dgm:prSet/>
      <dgm:spPr/>
      <dgm:t>
        <a:bodyPr/>
        <a:lstStyle/>
        <a:p>
          <a:r>
            <a:rPr lang="ru-RU" dirty="0" smtClean="0"/>
            <a:t>Возрастная психология (содержание предмета)</a:t>
          </a:r>
        </a:p>
      </dgm:t>
    </dgm:pt>
    <dgm:pt modelId="{069A0858-DEB9-4614-98DC-7A176E01E879}" type="parTrans" cxnId="{A233311D-D240-4AC7-9881-0343B43EE155}">
      <dgm:prSet/>
      <dgm:spPr/>
      <dgm:t>
        <a:bodyPr/>
        <a:lstStyle/>
        <a:p>
          <a:endParaRPr lang="ru-RU"/>
        </a:p>
      </dgm:t>
    </dgm:pt>
    <dgm:pt modelId="{11069DD4-F029-48C9-86E4-8B5E5ECB4AFA}" type="sibTrans" cxnId="{A233311D-D240-4AC7-9881-0343B43EE155}">
      <dgm:prSet/>
      <dgm:spPr/>
      <dgm:t>
        <a:bodyPr/>
        <a:lstStyle/>
        <a:p>
          <a:endParaRPr lang="ru-RU"/>
        </a:p>
      </dgm:t>
    </dgm:pt>
    <dgm:pt modelId="{2915D6AA-523D-4BBB-A4D8-88F20E9E6543}">
      <dgm:prSet/>
      <dgm:spPr/>
      <dgm:t>
        <a:bodyPr/>
        <a:lstStyle/>
        <a:p>
          <a:r>
            <a:rPr lang="ru-RU" dirty="0" smtClean="0"/>
            <a:t>Практики</a:t>
          </a:r>
        </a:p>
      </dgm:t>
    </dgm:pt>
    <dgm:pt modelId="{86204AD3-3392-43D4-ADC4-F930B139A07A}" type="parTrans" cxnId="{6496FA51-E80B-4869-BA5F-C5ED41609D4F}">
      <dgm:prSet/>
      <dgm:spPr/>
      <dgm:t>
        <a:bodyPr/>
        <a:lstStyle/>
        <a:p>
          <a:endParaRPr lang="ru-RU"/>
        </a:p>
      </dgm:t>
    </dgm:pt>
    <dgm:pt modelId="{805A6D3B-F69B-4CFA-A08E-BF38AC7444E7}" type="sibTrans" cxnId="{6496FA51-E80B-4869-BA5F-C5ED41609D4F}">
      <dgm:prSet/>
      <dgm:spPr/>
      <dgm:t>
        <a:bodyPr/>
        <a:lstStyle/>
        <a:p>
          <a:endParaRPr lang="ru-RU"/>
        </a:p>
      </dgm:t>
    </dgm:pt>
    <dgm:pt modelId="{87C524C4-C25C-4990-821B-60915728D7F0}">
      <dgm:prSet/>
      <dgm:spPr/>
      <dgm:t>
        <a:bodyPr/>
        <a:lstStyle/>
        <a:p>
          <a:r>
            <a:rPr lang="ru-RU" dirty="0" smtClean="0"/>
            <a:t>и т.д.</a:t>
          </a:r>
        </a:p>
      </dgm:t>
    </dgm:pt>
    <dgm:pt modelId="{E02E4A14-72AE-429C-AC8D-3CEB075BF0DA}" type="parTrans" cxnId="{DCAD522D-F3F5-4A18-B44E-3455C1DE839C}">
      <dgm:prSet/>
      <dgm:spPr/>
      <dgm:t>
        <a:bodyPr/>
        <a:lstStyle/>
        <a:p>
          <a:endParaRPr lang="ru-RU"/>
        </a:p>
      </dgm:t>
    </dgm:pt>
    <dgm:pt modelId="{9A252F60-C10A-42AB-85EB-3BD89CA30F85}" type="sibTrans" cxnId="{DCAD522D-F3F5-4A18-B44E-3455C1DE839C}">
      <dgm:prSet/>
      <dgm:spPr/>
      <dgm:t>
        <a:bodyPr/>
        <a:lstStyle/>
        <a:p>
          <a:endParaRPr lang="ru-RU"/>
        </a:p>
      </dgm:t>
    </dgm:pt>
    <dgm:pt modelId="{B795058F-E112-4A34-9186-5C38F7D186A4}" type="pres">
      <dgm:prSet presAssocID="{64F546EC-0FE5-4859-BE1B-8F6859CF6A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4A4899-CFF5-4D9B-9F02-14E4319B4D0A}" type="pres">
      <dgm:prSet presAssocID="{B4B05807-E84E-4FF6-8276-C63BE27C3AC0}" presName="hierRoot1" presStyleCnt="0">
        <dgm:presLayoutVars>
          <dgm:hierBranch val="init"/>
        </dgm:presLayoutVars>
      </dgm:prSet>
      <dgm:spPr/>
    </dgm:pt>
    <dgm:pt modelId="{5D74AF36-FF54-409F-AB02-742318A9A453}" type="pres">
      <dgm:prSet presAssocID="{B4B05807-E84E-4FF6-8276-C63BE27C3AC0}" presName="rootComposite1" presStyleCnt="0"/>
      <dgm:spPr/>
    </dgm:pt>
    <dgm:pt modelId="{EDF54D75-C29B-4423-9493-FBF52F035639}" type="pres">
      <dgm:prSet presAssocID="{B4B05807-E84E-4FF6-8276-C63BE27C3AC0}" presName="rootText1" presStyleLbl="node0" presStyleIdx="0" presStyleCnt="1" custScaleX="159086" custScaleY="140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201033-70F4-4633-9845-3426D3721409}" type="pres">
      <dgm:prSet presAssocID="{B4B05807-E84E-4FF6-8276-C63BE27C3A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E270F11-9824-4EF1-A98B-D203ED8BD454}" type="pres">
      <dgm:prSet presAssocID="{B4B05807-E84E-4FF6-8276-C63BE27C3AC0}" presName="hierChild2" presStyleCnt="0"/>
      <dgm:spPr/>
    </dgm:pt>
    <dgm:pt modelId="{D39A114D-6F8E-4711-9A39-B8E1638A6AD6}" type="pres">
      <dgm:prSet presAssocID="{8763F5A7-1746-4932-AE22-5D8D7D7034F1}" presName="Name37" presStyleLbl="parChTrans1D2" presStyleIdx="0" presStyleCnt="7"/>
      <dgm:spPr/>
      <dgm:t>
        <a:bodyPr/>
        <a:lstStyle/>
        <a:p>
          <a:endParaRPr lang="ru-RU"/>
        </a:p>
      </dgm:t>
    </dgm:pt>
    <dgm:pt modelId="{9EDC49A1-9B71-492F-A7EB-63EB207C1A67}" type="pres">
      <dgm:prSet presAssocID="{2626FD45-FBB8-4A41-B104-57980E086B57}" presName="hierRoot2" presStyleCnt="0">
        <dgm:presLayoutVars>
          <dgm:hierBranch val="init"/>
        </dgm:presLayoutVars>
      </dgm:prSet>
      <dgm:spPr/>
    </dgm:pt>
    <dgm:pt modelId="{D1F151AD-2B4C-44CB-A5F8-16EB5E5878A3}" type="pres">
      <dgm:prSet presAssocID="{2626FD45-FBB8-4A41-B104-57980E086B57}" presName="rootComposite" presStyleCnt="0"/>
      <dgm:spPr/>
    </dgm:pt>
    <dgm:pt modelId="{E0BBB7E1-2ACD-4C08-903D-4DE2F182EBC5}" type="pres">
      <dgm:prSet presAssocID="{2626FD45-FBB8-4A41-B104-57980E086B57}" presName="rootText" presStyleLbl="node2" presStyleIdx="0" presStyleCnt="7" custScaleY="185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4A2B78-6D5E-43CE-BB13-D4B621BB488B}" type="pres">
      <dgm:prSet presAssocID="{2626FD45-FBB8-4A41-B104-57980E086B57}" presName="rootConnector" presStyleLbl="node2" presStyleIdx="0" presStyleCnt="7"/>
      <dgm:spPr/>
      <dgm:t>
        <a:bodyPr/>
        <a:lstStyle/>
        <a:p>
          <a:endParaRPr lang="ru-RU"/>
        </a:p>
      </dgm:t>
    </dgm:pt>
    <dgm:pt modelId="{1109A542-62E4-43AD-B968-884E6DCB7836}" type="pres">
      <dgm:prSet presAssocID="{2626FD45-FBB8-4A41-B104-57980E086B57}" presName="hierChild4" presStyleCnt="0"/>
      <dgm:spPr/>
    </dgm:pt>
    <dgm:pt modelId="{A40872A5-CAAD-4180-9A08-D76CB0A3AE9E}" type="pres">
      <dgm:prSet presAssocID="{2626FD45-FBB8-4A41-B104-57980E086B57}" presName="hierChild5" presStyleCnt="0"/>
      <dgm:spPr/>
    </dgm:pt>
    <dgm:pt modelId="{51216D43-D705-47B6-82E8-36034A042AA5}" type="pres">
      <dgm:prSet presAssocID="{22B4CDE1-F267-456C-A7E8-83D786F1710A}" presName="Name37" presStyleLbl="parChTrans1D2" presStyleIdx="1" presStyleCnt="7"/>
      <dgm:spPr/>
      <dgm:t>
        <a:bodyPr/>
        <a:lstStyle/>
        <a:p>
          <a:endParaRPr lang="ru-RU"/>
        </a:p>
      </dgm:t>
    </dgm:pt>
    <dgm:pt modelId="{24F1B27C-58AF-4EA7-8CA1-B565E978B796}" type="pres">
      <dgm:prSet presAssocID="{EDD119CD-DA5D-42AF-999D-56151F7840E9}" presName="hierRoot2" presStyleCnt="0">
        <dgm:presLayoutVars>
          <dgm:hierBranch val="init"/>
        </dgm:presLayoutVars>
      </dgm:prSet>
      <dgm:spPr/>
    </dgm:pt>
    <dgm:pt modelId="{B7B279F8-D212-4C73-81B1-7F21B505882F}" type="pres">
      <dgm:prSet presAssocID="{EDD119CD-DA5D-42AF-999D-56151F7840E9}" presName="rootComposite" presStyleCnt="0"/>
      <dgm:spPr/>
    </dgm:pt>
    <dgm:pt modelId="{6637A5B3-06E6-46E8-A534-9A68CE1C250C}" type="pres">
      <dgm:prSet presAssocID="{EDD119CD-DA5D-42AF-999D-56151F7840E9}" presName="rootText" presStyleLbl="node2" presStyleIdx="1" presStyleCnt="7" custScaleY="185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F83B93-D78A-4871-AA36-D323094529D0}" type="pres">
      <dgm:prSet presAssocID="{EDD119CD-DA5D-42AF-999D-56151F7840E9}" presName="rootConnector" presStyleLbl="node2" presStyleIdx="1" presStyleCnt="7"/>
      <dgm:spPr/>
      <dgm:t>
        <a:bodyPr/>
        <a:lstStyle/>
        <a:p>
          <a:endParaRPr lang="ru-RU"/>
        </a:p>
      </dgm:t>
    </dgm:pt>
    <dgm:pt modelId="{0F845DAE-0F15-45E8-A6EF-37C7AF2E5B36}" type="pres">
      <dgm:prSet presAssocID="{EDD119CD-DA5D-42AF-999D-56151F7840E9}" presName="hierChild4" presStyleCnt="0"/>
      <dgm:spPr/>
    </dgm:pt>
    <dgm:pt modelId="{726F2139-EFB0-4E75-9A45-8C280B56EE2B}" type="pres">
      <dgm:prSet presAssocID="{EDD119CD-DA5D-42AF-999D-56151F7840E9}" presName="hierChild5" presStyleCnt="0"/>
      <dgm:spPr/>
    </dgm:pt>
    <dgm:pt modelId="{DAF96924-D073-427D-9AE8-EC316AE1D585}" type="pres">
      <dgm:prSet presAssocID="{64CF7A5C-381F-40BE-8ED5-E3134CD3DF5D}" presName="Name37" presStyleLbl="parChTrans1D2" presStyleIdx="2" presStyleCnt="7"/>
      <dgm:spPr/>
      <dgm:t>
        <a:bodyPr/>
        <a:lstStyle/>
        <a:p>
          <a:endParaRPr lang="ru-RU"/>
        </a:p>
      </dgm:t>
    </dgm:pt>
    <dgm:pt modelId="{89F1F4B3-9216-4D9C-B77D-970E812EEFBB}" type="pres">
      <dgm:prSet presAssocID="{08FAD5D6-ABA1-4EDC-B56A-F858C9726C1C}" presName="hierRoot2" presStyleCnt="0">
        <dgm:presLayoutVars>
          <dgm:hierBranch val="init"/>
        </dgm:presLayoutVars>
      </dgm:prSet>
      <dgm:spPr/>
    </dgm:pt>
    <dgm:pt modelId="{55F37338-DBCB-4237-B193-25EB4DD1AEE7}" type="pres">
      <dgm:prSet presAssocID="{08FAD5D6-ABA1-4EDC-B56A-F858C9726C1C}" presName="rootComposite" presStyleCnt="0"/>
      <dgm:spPr/>
    </dgm:pt>
    <dgm:pt modelId="{88A638FD-9745-417A-98E5-2A20635FB0EA}" type="pres">
      <dgm:prSet presAssocID="{08FAD5D6-ABA1-4EDC-B56A-F858C9726C1C}" presName="rootText" presStyleLbl="node2" presStyleIdx="2" presStyleCnt="7" custScaleY="185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83B8D-6E9F-4FEF-81B7-F46659041FCB}" type="pres">
      <dgm:prSet presAssocID="{08FAD5D6-ABA1-4EDC-B56A-F858C9726C1C}" presName="rootConnector" presStyleLbl="node2" presStyleIdx="2" presStyleCnt="7"/>
      <dgm:spPr/>
      <dgm:t>
        <a:bodyPr/>
        <a:lstStyle/>
        <a:p>
          <a:endParaRPr lang="ru-RU"/>
        </a:p>
      </dgm:t>
    </dgm:pt>
    <dgm:pt modelId="{E4249905-5FA7-468A-B878-CD4B3A6A0CBC}" type="pres">
      <dgm:prSet presAssocID="{08FAD5D6-ABA1-4EDC-B56A-F858C9726C1C}" presName="hierChild4" presStyleCnt="0"/>
      <dgm:spPr/>
    </dgm:pt>
    <dgm:pt modelId="{77487461-19C6-440F-B90A-E781C9CB5B16}" type="pres">
      <dgm:prSet presAssocID="{08FAD5D6-ABA1-4EDC-B56A-F858C9726C1C}" presName="hierChild5" presStyleCnt="0"/>
      <dgm:spPr/>
    </dgm:pt>
    <dgm:pt modelId="{CE44990D-6A93-400B-A436-EAA174BBF46D}" type="pres">
      <dgm:prSet presAssocID="{F0990178-B714-407D-81E0-189FC65CD2D4}" presName="Name37" presStyleLbl="parChTrans1D2" presStyleIdx="3" presStyleCnt="7"/>
      <dgm:spPr/>
      <dgm:t>
        <a:bodyPr/>
        <a:lstStyle/>
        <a:p>
          <a:endParaRPr lang="ru-RU"/>
        </a:p>
      </dgm:t>
    </dgm:pt>
    <dgm:pt modelId="{70F8B3C8-5FBB-40F9-B0A6-A73FC9FFF2C1}" type="pres">
      <dgm:prSet presAssocID="{8158B33F-91D5-4344-AAC0-D5200E2A0033}" presName="hierRoot2" presStyleCnt="0">
        <dgm:presLayoutVars>
          <dgm:hierBranch val="init"/>
        </dgm:presLayoutVars>
      </dgm:prSet>
      <dgm:spPr/>
    </dgm:pt>
    <dgm:pt modelId="{130C2CA9-8343-4C92-A830-BBE8C17B30DB}" type="pres">
      <dgm:prSet presAssocID="{8158B33F-91D5-4344-AAC0-D5200E2A0033}" presName="rootComposite" presStyleCnt="0"/>
      <dgm:spPr/>
    </dgm:pt>
    <dgm:pt modelId="{6412E219-61CD-4F06-B102-E177798F6368}" type="pres">
      <dgm:prSet presAssocID="{8158B33F-91D5-4344-AAC0-D5200E2A0033}" presName="rootText" presStyleLbl="node2" presStyleIdx="3" presStyleCnt="7" custScaleY="185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AAE0F9-A348-4874-99B6-4C76E6DE6AB9}" type="pres">
      <dgm:prSet presAssocID="{8158B33F-91D5-4344-AAC0-D5200E2A0033}" presName="rootConnector" presStyleLbl="node2" presStyleIdx="3" presStyleCnt="7"/>
      <dgm:spPr/>
      <dgm:t>
        <a:bodyPr/>
        <a:lstStyle/>
        <a:p>
          <a:endParaRPr lang="ru-RU"/>
        </a:p>
      </dgm:t>
    </dgm:pt>
    <dgm:pt modelId="{4F782349-9A12-458B-980E-28159E86E503}" type="pres">
      <dgm:prSet presAssocID="{8158B33F-91D5-4344-AAC0-D5200E2A0033}" presName="hierChild4" presStyleCnt="0"/>
      <dgm:spPr/>
    </dgm:pt>
    <dgm:pt modelId="{04D775B1-7D00-4FA3-93C6-8085E6899202}" type="pres">
      <dgm:prSet presAssocID="{8158B33F-91D5-4344-AAC0-D5200E2A0033}" presName="hierChild5" presStyleCnt="0"/>
      <dgm:spPr/>
    </dgm:pt>
    <dgm:pt modelId="{B168D61C-1C08-4FAA-9520-05941DB1924E}" type="pres">
      <dgm:prSet presAssocID="{069A0858-DEB9-4614-98DC-7A176E01E879}" presName="Name37" presStyleLbl="parChTrans1D2" presStyleIdx="4" presStyleCnt="7"/>
      <dgm:spPr/>
      <dgm:t>
        <a:bodyPr/>
        <a:lstStyle/>
        <a:p>
          <a:endParaRPr lang="ru-RU"/>
        </a:p>
      </dgm:t>
    </dgm:pt>
    <dgm:pt modelId="{F5B1A92C-F5D2-4B36-8DD1-CD40EA06721D}" type="pres">
      <dgm:prSet presAssocID="{AEAE8635-E98A-4295-A0F9-588797237E88}" presName="hierRoot2" presStyleCnt="0">
        <dgm:presLayoutVars>
          <dgm:hierBranch val="init"/>
        </dgm:presLayoutVars>
      </dgm:prSet>
      <dgm:spPr/>
    </dgm:pt>
    <dgm:pt modelId="{F19003DA-BD30-41FF-9B96-6DBF06FE1845}" type="pres">
      <dgm:prSet presAssocID="{AEAE8635-E98A-4295-A0F9-588797237E88}" presName="rootComposite" presStyleCnt="0"/>
      <dgm:spPr/>
    </dgm:pt>
    <dgm:pt modelId="{284924FD-7AAE-454B-B83B-115F305B49B8}" type="pres">
      <dgm:prSet presAssocID="{AEAE8635-E98A-4295-A0F9-588797237E88}" presName="rootText" presStyleLbl="node2" presStyleIdx="4" presStyleCnt="7" custScaleY="185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443BF1-0ACA-4852-AC6F-3C96E3077238}" type="pres">
      <dgm:prSet presAssocID="{AEAE8635-E98A-4295-A0F9-588797237E88}" presName="rootConnector" presStyleLbl="node2" presStyleIdx="4" presStyleCnt="7"/>
      <dgm:spPr/>
      <dgm:t>
        <a:bodyPr/>
        <a:lstStyle/>
        <a:p>
          <a:endParaRPr lang="ru-RU"/>
        </a:p>
      </dgm:t>
    </dgm:pt>
    <dgm:pt modelId="{808130DC-9AD7-4F72-9982-7F98353DEE66}" type="pres">
      <dgm:prSet presAssocID="{AEAE8635-E98A-4295-A0F9-588797237E88}" presName="hierChild4" presStyleCnt="0"/>
      <dgm:spPr/>
    </dgm:pt>
    <dgm:pt modelId="{392490FD-78E5-4472-B559-E352AB23CC97}" type="pres">
      <dgm:prSet presAssocID="{AEAE8635-E98A-4295-A0F9-588797237E88}" presName="hierChild5" presStyleCnt="0"/>
      <dgm:spPr/>
    </dgm:pt>
    <dgm:pt modelId="{AB016399-76C7-461A-9505-AB1B93B33DDA}" type="pres">
      <dgm:prSet presAssocID="{86204AD3-3392-43D4-ADC4-F930B139A07A}" presName="Name37" presStyleLbl="parChTrans1D2" presStyleIdx="5" presStyleCnt="7"/>
      <dgm:spPr/>
      <dgm:t>
        <a:bodyPr/>
        <a:lstStyle/>
        <a:p>
          <a:endParaRPr lang="ru-RU"/>
        </a:p>
      </dgm:t>
    </dgm:pt>
    <dgm:pt modelId="{6A4096E2-AE3B-4AE5-B9FF-1F2C526AD982}" type="pres">
      <dgm:prSet presAssocID="{2915D6AA-523D-4BBB-A4D8-88F20E9E6543}" presName="hierRoot2" presStyleCnt="0">
        <dgm:presLayoutVars>
          <dgm:hierBranch val="init"/>
        </dgm:presLayoutVars>
      </dgm:prSet>
      <dgm:spPr/>
    </dgm:pt>
    <dgm:pt modelId="{6B94971D-5860-48A0-9BEE-D9BA228C4B0D}" type="pres">
      <dgm:prSet presAssocID="{2915D6AA-523D-4BBB-A4D8-88F20E9E6543}" presName="rootComposite" presStyleCnt="0"/>
      <dgm:spPr/>
    </dgm:pt>
    <dgm:pt modelId="{3E081696-4968-4ADF-B1E3-8C076C5C6DB7}" type="pres">
      <dgm:prSet presAssocID="{2915D6AA-523D-4BBB-A4D8-88F20E9E6543}" presName="rootText" presStyleLbl="node2" presStyleIdx="5" presStyleCnt="7" custScaleY="185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3BC01B-3A4A-4883-84A7-E0192B51683A}" type="pres">
      <dgm:prSet presAssocID="{2915D6AA-523D-4BBB-A4D8-88F20E9E6543}" presName="rootConnector" presStyleLbl="node2" presStyleIdx="5" presStyleCnt="7"/>
      <dgm:spPr/>
      <dgm:t>
        <a:bodyPr/>
        <a:lstStyle/>
        <a:p>
          <a:endParaRPr lang="ru-RU"/>
        </a:p>
      </dgm:t>
    </dgm:pt>
    <dgm:pt modelId="{9C18B5AD-2640-499D-A9A4-86283D658D58}" type="pres">
      <dgm:prSet presAssocID="{2915D6AA-523D-4BBB-A4D8-88F20E9E6543}" presName="hierChild4" presStyleCnt="0"/>
      <dgm:spPr/>
    </dgm:pt>
    <dgm:pt modelId="{2D290F52-D848-4699-A0A2-4746DECCE0C9}" type="pres">
      <dgm:prSet presAssocID="{2915D6AA-523D-4BBB-A4D8-88F20E9E6543}" presName="hierChild5" presStyleCnt="0"/>
      <dgm:spPr/>
    </dgm:pt>
    <dgm:pt modelId="{EBD9F73C-D27F-4640-992A-EF51D304C56C}" type="pres">
      <dgm:prSet presAssocID="{E02E4A14-72AE-429C-AC8D-3CEB075BF0DA}" presName="Name37" presStyleLbl="parChTrans1D2" presStyleIdx="6" presStyleCnt="7"/>
      <dgm:spPr/>
      <dgm:t>
        <a:bodyPr/>
        <a:lstStyle/>
        <a:p>
          <a:endParaRPr lang="ru-RU"/>
        </a:p>
      </dgm:t>
    </dgm:pt>
    <dgm:pt modelId="{530D9845-0A92-414C-8BD7-489CBE115EBF}" type="pres">
      <dgm:prSet presAssocID="{87C524C4-C25C-4990-821B-60915728D7F0}" presName="hierRoot2" presStyleCnt="0">
        <dgm:presLayoutVars>
          <dgm:hierBranch val="init"/>
        </dgm:presLayoutVars>
      </dgm:prSet>
      <dgm:spPr/>
    </dgm:pt>
    <dgm:pt modelId="{40997864-6D4F-4E76-84F0-ABC6305965EC}" type="pres">
      <dgm:prSet presAssocID="{87C524C4-C25C-4990-821B-60915728D7F0}" presName="rootComposite" presStyleCnt="0"/>
      <dgm:spPr/>
    </dgm:pt>
    <dgm:pt modelId="{5C121F32-0858-48C5-B70A-123DC5A03D5A}" type="pres">
      <dgm:prSet presAssocID="{87C524C4-C25C-4990-821B-60915728D7F0}" presName="rootText" presStyleLbl="node2" presStyleIdx="6" presStyleCnt="7" custScaleY="182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2116-A8B7-4935-9F3E-D2D6C5319B35}" type="pres">
      <dgm:prSet presAssocID="{87C524C4-C25C-4990-821B-60915728D7F0}" presName="rootConnector" presStyleLbl="node2" presStyleIdx="6" presStyleCnt="7"/>
      <dgm:spPr/>
      <dgm:t>
        <a:bodyPr/>
        <a:lstStyle/>
        <a:p>
          <a:endParaRPr lang="ru-RU"/>
        </a:p>
      </dgm:t>
    </dgm:pt>
    <dgm:pt modelId="{395DAA21-A459-4A06-AA58-E5222B73E0B9}" type="pres">
      <dgm:prSet presAssocID="{87C524C4-C25C-4990-821B-60915728D7F0}" presName="hierChild4" presStyleCnt="0"/>
      <dgm:spPr/>
    </dgm:pt>
    <dgm:pt modelId="{B82B0023-F513-4181-86E4-E6590329E845}" type="pres">
      <dgm:prSet presAssocID="{87C524C4-C25C-4990-821B-60915728D7F0}" presName="hierChild5" presStyleCnt="0"/>
      <dgm:spPr/>
    </dgm:pt>
    <dgm:pt modelId="{D447E243-2B7A-4110-AB87-0C693DA0ED39}" type="pres">
      <dgm:prSet presAssocID="{B4B05807-E84E-4FF6-8276-C63BE27C3AC0}" presName="hierChild3" presStyleCnt="0"/>
      <dgm:spPr/>
    </dgm:pt>
  </dgm:ptLst>
  <dgm:cxnLst>
    <dgm:cxn modelId="{A479BA08-86ED-427D-A0DB-925AF4428EF7}" type="presOf" srcId="{87C524C4-C25C-4990-821B-60915728D7F0}" destId="{5C121F32-0858-48C5-B70A-123DC5A03D5A}" srcOrd="0" destOrd="0" presId="urn:microsoft.com/office/officeart/2005/8/layout/orgChart1"/>
    <dgm:cxn modelId="{765D7AFD-69C0-4A17-B3F4-8184349F7A1B}" type="presOf" srcId="{8763F5A7-1746-4932-AE22-5D8D7D7034F1}" destId="{D39A114D-6F8E-4711-9A39-B8E1638A6AD6}" srcOrd="0" destOrd="0" presId="urn:microsoft.com/office/officeart/2005/8/layout/orgChart1"/>
    <dgm:cxn modelId="{CD53CCAB-BFAC-4A03-BD01-6726547E97FB}" type="presOf" srcId="{F0990178-B714-407D-81E0-189FC65CD2D4}" destId="{CE44990D-6A93-400B-A436-EAA174BBF46D}" srcOrd="0" destOrd="0" presId="urn:microsoft.com/office/officeart/2005/8/layout/orgChart1"/>
    <dgm:cxn modelId="{6380E170-D96A-4FB4-A970-2A88F54E34E5}" type="presOf" srcId="{E02E4A14-72AE-429C-AC8D-3CEB075BF0DA}" destId="{EBD9F73C-D27F-4640-992A-EF51D304C56C}" srcOrd="0" destOrd="0" presId="urn:microsoft.com/office/officeart/2005/8/layout/orgChart1"/>
    <dgm:cxn modelId="{56E97A91-3B77-41DA-ADCE-B3C4E2329CC9}" type="presOf" srcId="{87C524C4-C25C-4990-821B-60915728D7F0}" destId="{48792116-A8B7-4935-9F3E-D2D6C5319B35}" srcOrd="1" destOrd="0" presId="urn:microsoft.com/office/officeart/2005/8/layout/orgChart1"/>
    <dgm:cxn modelId="{2E475B95-D154-4C94-8499-3CADAADABC10}" type="presOf" srcId="{8158B33F-91D5-4344-AAC0-D5200E2A0033}" destId="{03AAE0F9-A348-4874-99B6-4C76E6DE6AB9}" srcOrd="1" destOrd="0" presId="urn:microsoft.com/office/officeart/2005/8/layout/orgChart1"/>
    <dgm:cxn modelId="{6F8B2974-2E28-435A-9448-67839F581DA0}" srcId="{B4B05807-E84E-4FF6-8276-C63BE27C3AC0}" destId="{08FAD5D6-ABA1-4EDC-B56A-F858C9726C1C}" srcOrd="2" destOrd="0" parTransId="{64CF7A5C-381F-40BE-8ED5-E3134CD3DF5D}" sibTransId="{6E39ACDA-6BDD-4B0D-A188-8A2B8DD95319}"/>
    <dgm:cxn modelId="{AA211207-3268-486C-8BFB-FDD78298D29E}" type="presOf" srcId="{B4B05807-E84E-4FF6-8276-C63BE27C3AC0}" destId="{EDF54D75-C29B-4423-9493-FBF52F035639}" srcOrd="0" destOrd="0" presId="urn:microsoft.com/office/officeart/2005/8/layout/orgChart1"/>
    <dgm:cxn modelId="{DE424885-762E-4DA2-8CCE-BEC2BBF70757}" srcId="{B4B05807-E84E-4FF6-8276-C63BE27C3AC0}" destId="{8158B33F-91D5-4344-AAC0-D5200E2A0033}" srcOrd="3" destOrd="0" parTransId="{F0990178-B714-407D-81E0-189FC65CD2D4}" sibTransId="{D6FFB9A1-63EE-4557-AC9F-D3CA60C9A568}"/>
    <dgm:cxn modelId="{CA898AE7-5766-4869-8EA5-F0D4E23CA65A}" type="presOf" srcId="{2626FD45-FBB8-4A41-B104-57980E086B57}" destId="{034A2B78-6D5E-43CE-BB13-D4B621BB488B}" srcOrd="1" destOrd="0" presId="urn:microsoft.com/office/officeart/2005/8/layout/orgChart1"/>
    <dgm:cxn modelId="{655CDCA2-894D-4BA7-9833-89D08666BB8E}" type="presOf" srcId="{EDD119CD-DA5D-42AF-999D-56151F7840E9}" destId="{B8F83B93-D78A-4871-AA36-D323094529D0}" srcOrd="1" destOrd="0" presId="urn:microsoft.com/office/officeart/2005/8/layout/orgChart1"/>
    <dgm:cxn modelId="{A548DDA4-A787-4E50-B0E5-039A114926DB}" type="presOf" srcId="{64F546EC-0FE5-4859-BE1B-8F6859CF6A97}" destId="{B795058F-E112-4A34-9186-5C38F7D186A4}" srcOrd="0" destOrd="0" presId="urn:microsoft.com/office/officeart/2005/8/layout/orgChart1"/>
    <dgm:cxn modelId="{94ED4EF9-F1B9-4C16-81B8-1A4011DA200F}" srcId="{64F546EC-0FE5-4859-BE1B-8F6859CF6A97}" destId="{B4B05807-E84E-4FF6-8276-C63BE27C3AC0}" srcOrd="0" destOrd="0" parTransId="{79BDD134-DA19-4233-A912-E399AFEFBC52}" sibTransId="{44E3A292-3B4C-4B7E-B30F-D541B304C5A6}"/>
    <dgm:cxn modelId="{C6EAFDC4-C4A4-43C3-9BB2-6390FE7E3C39}" type="presOf" srcId="{22B4CDE1-F267-456C-A7E8-83D786F1710A}" destId="{51216D43-D705-47B6-82E8-36034A042AA5}" srcOrd="0" destOrd="0" presId="urn:microsoft.com/office/officeart/2005/8/layout/orgChart1"/>
    <dgm:cxn modelId="{A12F3AB8-4160-4AF7-A120-34A308EDABDC}" srcId="{B4B05807-E84E-4FF6-8276-C63BE27C3AC0}" destId="{2626FD45-FBB8-4A41-B104-57980E086B57}" srcOrd="0" destOrd="0" parTransId="{8763F5A7-1746-4932-AE22-5D8D7D7034F1}" sibTransId="{5FFE42ED-9936-4C58-8E99-D370E6FCAB7E}"/>
    <dgm:cxn modelId="{3F79DF2A-258A-499E-80B9-79A1A6CE5A5C}" type="presOf" srcId="{AEAE8635-E98A-4295-A0F9-588797237E88}" destId="{284924FD-7AAE-454B-B83B-115F305B49B8}" srcOrd="0" destOrd="0" presId="urn:microsoft.com/office/officeart/2005/8/layout/orgChart1"/>
    <dgm:cxn modelId="{DCAD522D-F3F5-4A18-B44E-3455C1DE839C}" srcId="{B4B05807-E84E-4FF6-8276-C63BE27C3AC0}" destId="{87C524C4-C25C-4990-821B-60915728D7F0}" srcOrd="6" destOrd="0" parTransId="{E02E4A14-72AE-429C-AC8D-3CEB075BF0DA}" sibTransId="{9A252F60-C10A-42AB-85EB-3BD89CA30F85}"/>
    <dgm:cxn modelId="{A233311D-D240-4AC7-9881-0343B43EE155}" srcId="{B4B05807-E84E-4FF6-8276-C63BE27C3AC0}" destId="{AEAE8635-E98A-4295-A0F9-588797237E88}" srcOrd="4" destOrd="0" parTransId="{069A0858-DEB9-4614-98DC-7A176E01E879}" sibTransId="{11069DD4-F029-48C9-86E4-8B5E5ECB4AFA}"/>
    <dgm:cxn modelId="{6B575BE0-22A9-4FB0-9679-D51B1038896D}" type="presOf" srcId="{8158B33F-91D5-4344-AAC0-D5200E2A0033}" destId="{6412E219-61CD-4F06-B102-E177798F6368}" srcOrd="0" destOrd="0" presId="urn:microsoft.com/office/officeart/2005/8/layout/orgChart1"/>
    <dgm:cxn modelId="{F711C743-E7D8-4C6B-8DD0-7B31D2C6E937}" type="presOf" srcId="{08FAD5D6-ABA1-4EDC-B56A-F858C9726C1C}" destId="{E6083B8D-6E9F-4FEF-81B7-F46659041FCB}" srcOrd="1" destOrd="0" presId="urn:microsoft.com/office/officeart/2005/8/layout/orgChart1"/>
    <dgm:cxn modelId="{4F42A33A-098C-4A67-A0E8-893F286D59AF}" type="presOf" srcId="{069A0858-DEB9-4614-98DC-7A176E01E879}" destId="{B168D61C-1C08-4FAA-9520-05941DB1924E}" srcOrd="0" destOrd="0" presId="urn:microsoft.com/office/officeart/2005/8/layout/orgChart1"/>
    <dgm:cxn modelId="{6496FA51-E80B-4869-BA5F-C5ED41609D4F}" srcId="{B4B05807-E84E-4FF6-8276-C63BE27C3AC0}" destId="{2915D6AA-523D-4BBB-A4D8-88F20E9E6543}" srcOrd="5" destOrd="0" parTransId="{86204AD3-3392-43D4-ADC4-F930B139A07A}" sibTransId="{805A6D3B-F69B-4CFA-A08E-BF38AC7444E7}"/>
    <dgm:cxn modelId="{3A2813B3-45C1-4AAF-BB1E-31C9D6020209}" type="presOf" srcId="{2626FD45-FBB8-4A41-B104-57980E086B57}" destId="{E0BBB7E1-2ACD-4C08-903D-4DE2F182EBC5}" srcOrd="0" destOrd="0" presId="urn:microsoft.com/office/officeart/2005/8/layout/orgChart1"/>
    <dgm:cxn modelId="{93356790-E434-434B-9D0F-63244A5F0DE9}" type="presOf" srcId="{2915D6AA-523D-4BBB-A4D8-88F20E9E6543}" destId="{3E081696-4968-4ADF-B1E3-8C076C5C6DB7}" srcOrd="0" destOrd="0" presId="urn:microsoft.com/office/officeart/2005/8/layout/orgChart1"/>
    <dgm:cxn modelId="{68ECA7F3-52CD-4F58-AE18-4C8252055A03}" type="presOf" srcId="{08FAD5D6-ABA1-4EDC-B56A-F858C9726C1C}" destId="{88A638FD-9745-417A-98E5-2A20635FB0EA}" srcOrd="0" destOrd="0" presId="urn:microsoft.com/office/officeart/2005/8/layout/orgChart1"/>
    <dgm:cxn modelId="{875DDA36-F811-4A16-829C-E5261BDE8B96}" type="presOf" srcId="{B4B05807-E84E-4FF6-8276-C63BE27C3AC0}" destId="{2C201033-70F4-4633-9845-3426D3721409}" srcOrd="1" destOrd="0" presId="urn:microsoft.com/office/officeart/2005/8/layout/orgChart1"/>
    <dgm:cxn modelId="{ABA70E38-B589-4293-BB6B-18885B69CAFB}" type="presOf" srcId="{86204AD3-3392-43D4-ADC4-F930B139A07A}" destId="{AB016399-76C7-461A-9505-AB1B93B33DDA}" srcOrd="0" destOrd="0" presId="urn:microsoft.com/office/officeart/2005/8/layout/orgChart1"/>
    <dgm:cxn modelId="{5667D909-D777-4764-ACD1-AFB5CF4C270A}" srcId="{B4B05807-E84E-4FF6-8276-C63BE27C3AC0}" destId="{EDD119CD-DA5D-42AF-999D-56151F7840E9}" srcOrd="1" destOrd="0" parTransId="{22B4CDE1-F267-456C-A7E8-83D786F1710A}" sibTransId="{2D42CD54-DC1E-4668-A5CC-909ED2441F08}"/>
    <dgm:cxn modelId="{C928D820-666A-4D89-81FD-A8C251A1F379}" type="presOf" srcId="{64CF7A5C-381F-40BE-8ED5-E3134CD3DF5D}" destId="{DAF96924-D073-427D-9AE8-EC316AE1D585}" srcOrd="0" destOrd="0" presId="urn:microsoft.com/office/officeart/2005/8/layout/orgChart1"/>
    <dgm:cxn modelId="{1FD14FEF-7E4F-489E-9791-80A47EA53906}" type="presOf" srcId="{EDD119CD-DA5D-42AF-999D-56151F7840E9}" destId="{6637A5B3-06E6-46E8-A534-9A68CE1C250C}" srcOrd="0" destOrd="0" presId="urn:microsoft.com/office/officeart/2005/8/layout/orgChart1"/>
    <dgm:cxn modelId="{2AABFB65-F73B-4BC4-B88D-507C9139CCB6}" type="presOf" srcId="{AEAE8635-E98A-4295-A0F9-588797237E88}" destId="{88443BF1-0ACA-4852-AC6F-3C96E3077238}" srcOrd="1" destOrd="0" presId="urn:microsoft.com/office/officeart/2005/8/layout/orgChart1"/>
    <dgm:cxn modelId="{27F2F2BD-2A03-422A-AC67-A0D7CA2A2147}" type="presOf" srcId="{2915D6AA-523D-4BBB-A4D8-88F20E9E6543}" destId="{C23BC01B-3A4A-4883-84A7-E0192B51683A}" srcOrd="1" destOrd="0" presId="urn:microsoft.com/office/officeart/2005/8/layout/orgChart1"/>
    <dgm:cxn modelId="{717D88A6-D0DC-4585-B2F4-FC50733391B3}" type="presParOf" srcId="{B795058F-E112-4A34-9186-5C38F7D186A4}" destId="{804A4899-CFF5-4D9B-9F02-14E4319B4D0A}" srcOrd="0" destOrd="0" presId="urn:microsoft.com/office/officeart/2005/8/layout/orgChart1"/>
    <dgm:cxn modelId="{E467462D-B0DC-474A-9900-C5A6B6B531CC}" type="presParOf" srcId="{804A4899-CFF5-4D9B-9F02-14E4319B4D0A}" destId="{5D74AF36-FF54-409F-AB02-742318A9A453}" srcOrd="0" destOrd="0" presId="urn:microsoft.com/office/officeart/2005/8/layout/orgChart1"/>
    <dgm:cxn modelId="{8C0EBFDE-0D9B-4E94-83C6-37B554414CC6}" type="presParOf" srcId="{5D74AF36-FF54-409F-AB02-742318A9A453}" destId="{EDF54D75-C29B-4423-9493-FBF52F035639}" srcOrd="0" destOrd="0" presId="urn:microsoft.com/office/officeart/2005/8/layout/orgChart1"/>
    <dgm:cxn modelId="{BF4F97E7-70FA-4DE5-BCDC-3F5F3CC11DE6}" type="presParOf" srcId="{5D74AF36-FF54-409F-AB02-742318A9A453}" destId="{2C201033-70F4-4633-9845-3426D3721409}" srcOrd="1" destOrd="0" presId="urn:microsoft.com/office/officeart/2005/8/layout/orgChart1"/>
    <dgm:cxn modelId="{8A95859C-EBA1-411E-B85B-73D13A61B431}" type="presParOf" srcId="{804A4899-CFF5-4D9B-9F02-14E4319B4D0A}" destId="{2E270F11-9824-4EF1-A98B-D203ED8BD454}" srcOrd="1" destOrd="0" presId="urn:microsoft.com/office/officeart/2005/8/layout/orgChart1"/>
    <dgm:cxn modelId="{00B36194-AFB9-4290-9CEF-EA45BBC3B494}" type="presParOf" srcId="{2E270F11-9824-4EF1-A98B-D203ED8BD454}" destId="{D39A114D-6F8E-4711-9A39-B8E1638A6AD6}" srcOrd="0" destOrd="0" presId="urn:microsoft.com/office/officeart/2005/8/layout/orgChart1"/>
    <dgm:cxn modelId="{25DAABF8-E256-48CB-AE79-3636B71E560C}" type="presParOf" srcId="{2E270F11-9824-4EF1-A98B-D203ED8BD454}" destId="{9EDC49A1-9B71-492F-A7EB-63EB207C1A67}" srcOrd="1" destOrd="0" presId="urn:microsoft.com/office/officeart/2005/8/layout/orgChart1"/>
    <dgm:cxn modelId="{47C531C8-ED93-4359-998E-F1ED4DA50DF6}" type="presParOf" srcId="{9EDC49A1-9B71-492F-A7EB-63EB207C1A67}" destId="{D1F151AD-2B4C-44CB-A5F8-16EB5E5878A3}" srcOrd="0" destOrd="0" presId="urn:microsoft.com/office/officeart/2005/8/layout/orgChart1"/>
    <dgm:cxn modelId="{E97B238C-2A2B-472E-B67C-90950F0741B0}" type="presParOf" srcId="{D1F151AD-2B4C-44CB-A5F8-16EB5E5878A3}" destId="{E0BBB7E1-2ACD-4C08-903D-4DE2F182EBC5}" srcOrd="0" destOrd="0" presId="urn:microsoft.com/office/officeart/2005/8/layout/orgChart1"/>
    <dgm:cxn modelId="{137686D0-7F9A-4CBE-BAA8-4B1F14E981DF}" type="presParOf" srcId="{D1F151AD-2B4C-44CB-A5F8-16EB5E5878A3}" destId="{034A2B78-6D5E-43CE-BB13-D4B621BB488B}" srcOrd="1" destOrd="0" presId="urn:microsoft.com/office/officeart/2005/8/layout/orgChart1"/>
    <dgm:cxn modelId="{34F51659-7123-4272-BA6A-457501547B45}" type="presParOf" srcId="{9EDC49A1-9B71-492F-A7EB-63EB207C1A67}" destId="{1109A542-62E4-43AD-B968-884E6DCB7836}" srcOrd="1" destOrd="0" presId="urn:microsoft.com/office/officeart/2005/8/layout/orgChart1"/>
    <dgm:cxn modelId="{14344351-A05A-4925-9260-1644D038502B}" type="presParOf" srcId="{9EDC49A1-9B71-492F-A7EB-63EB207C1A67}" destId="{A40872A5-CAAD-4180-9A08-D76CB0A3AE9E}" srcOrd="2" destOrd="0" presId="urn:microsoft.com/office/officeart/2005/8/layout/orgChart1"/>
    <dgm:cxn modelId="{EC0B5338-315F-4AEF-AC8D-AB30327C3F20}" type="presParOf" srcId="{2E270F11-9824-4EF1-A98B-D203ED8BD454}" destId="{51216D43-D705-47B6-82E8-36034A042AA5}" srcOrd="2" destOrd="0" presId="urn:microsoft.com/office/officeart/2005/8/layout/orgChart1"/>
    <dgm:cxn modelId="{8B397544-1963-4BDF-BA9C-EF9AEE9FBC27}" type="presParOf" srcId="{2E270F11-9824-4EF1-A98B-D203ED8BD454}" destId="{24F1B27C-58AF-4EA7-8CA1-B565E978B796}" srcOrd="3" destOrd="0" presId="urn:microsoft.com/office/officeart/2005/8/layout/orgChart1"/>
    <dgm:cxn modelId="{A07246A4-75AF-4113-BDD0-53C07769886D}" type="presParOf" srcId="{24F1B27C-58AF-4EA7-8CA1-B565E978B796}" destId="{B7B279F8-D212-4C73-81B1-7F21B505882F}" srcOrd="0" destOrd="0" presId="urn:microsoft.com/office/officeart/2005/8/layout/orgChart1"/>
    <dgm:cxn modelId="{4331A3C7-EC74-4026-B356-4DFF266E994E}" type="presParOf" srcId="{B7B279F8-D212-4C73-81B1-7F21B505882F}" destId="{6637A5B3-06E6-46E8-A534-9A68CE1C250C}" srcOrd="0" destOrd="0" presId="urn:microsoft.com/office/officeart/2005/8/layout/orgChart1"/>
    <dgm:cxn modelId="{A6228ED2-0ACC-4C90-BFBF-257040912878}" type="presParOf" srcId="{B7B279F8-D212-4C73-81B1-7F21B505882F}" destId="{B8F83B93-D78A-4871-AA36-D323094529D0}" srcOrd="1" destOrd="0" presId="urn:microsoft.com/office/officeart/2005/8/layout/orgChart1"/>
    <dgm:cxn modelId="{91A0292B-AFFF-4965-BB3B-ADC113B7A845}" type="presParOf" srcId="{24F1B27C-58AF-4EA7-8CA1-B565E978B796}" destId="{0F845DAE-0F15-45E8-A6EF-37C7AF2E5B36}" srcOrd="1" destOrd="0" presId="urn:microsoft.com/office/officeart/2005/8/layout/orgChart1"/>
    <dgm:cxn modelId="{31DBDD60-2061-4B23-BD7C-B8C6EB19B83F}" type="presParOf" srcId="{24F1B27C-58AF-4EA7-8CA1-B565E978B796}" destId="{726F2139-EFB0-4E75-9A45-8C280B56EE2B}" srcOrd="2" destOrd="0" presId="urn:microsoft.com/office/officeart/2005/8/layout/orgChart1"/>
    <dgm:cxn modelId="{A6E93D0B-49A4-4EE8-BB0A-53653F64D810}" type="presParOf" srcId="{2E270F11-9824-4EF1-A98B-D203ED8BD454}" destId="{DAF96924-D073-427D-9AE8-EC316AE1D585}" srcOrd="4" destOrd="0" presId="urn:microsoft.com/office/officeart/2005/8/layout/orgChart1"/>
    <dgm:cxn modelId="{D479A191-61F0-4D62-B32F-EBF659295173}" type="presParOf" srcId="{2E270F11-9824-4EF1-A98B-D203ED8BD454}" destId="{89F1F4B3-9216-4D9C-B77D-970E812EEFBB}" srcOrd="5" destOrd="0" presId="urn:microsoft.com/office/officeart/2005/8/layout/orgChart1"/>
    <dgm:cxn modelId="{C0F9AA86-4CD8-4A98-836B-60489D4AD644}" type="presParOf" srcId="{89F1F4B3-9216-4D9C-B77D-970E812EEFBB}" destId="{55F37338-DBCB-4237-B193-25EB4DD1AEE7}" srcOrd="0" destOrd="0" presId="urn:microsoft.com/office/officeart/2005/8/layout/orgChart1"/>
    <dgm:cxn modelId="{44E05AB4-DB1E-4D96-B7D5-976C65DEEF7C}" type="presParOf" srcId="{55F37338-DBCB-4237-B193-25EB4DD1AEE7}" destId="{88A638FD-9745-417A-98E5-2A20635FB0EA}" srcOrd="0" destOrd="0" presId="urn:microsoft.com/office/officeart/2005/8/layout/orgChart1"/>
    <dgm:cxn modelId="{FFE0A579-9317-4A22-B12C-37DAF83D9E02}" type="presParOf" srcId="{55F37338-DBCB-4237-B193-25EB4DD1AEE7}" destId="{E6083B8D-6E9F-4FEF-81B7-F46659041FCB}" srcOrd="1" destOrd="0" presId="urn:microsoft.com/office/officeart/2005/8/layout/orgChart1"/>
    <dgm:cxn modelId="{044E6FCE-A487-42B5-A5D0-433D84F5CFE0}" type="presParOf" srcId="{89F1F4B3-9216-4D9C-B77D-970E812EEFBB}" destId="{E4249905-5FA7-468A-B878-CD4B3A6A0CBC}" srcOrd="1" destOrd="0" presId="urn:microsoft.com/office/officeart/2005/8/layout/orgChart1"/>
    <dgm:cxn modelId="{371083CD-6D1B-4EAA-A270-AB5E5104084B}" type="presParOf" srcId="{89F1F4B3-9216-4D9C-B77D-970E812EEFBB}" destId="{77487461-19C6-440F-B90A-E781C9CB5B16}" srcOrd="2" destOrd="0" presId="urn:microsoft.com/office/officeart/2005/8/layout/orgChart1"/>
    <dgm:cxn modelId="{4816839C-3FD8-4F28-A571-FCE8EC02DF79}" type="presParOf" srcId="{2E270F11-9824-4EF1-A98B-D203ED8BD454}" destId="{CE44990D-6A93-400B-A436-EAA174BBF46D}" srcOrd="6" destOrd="0" presId="urn:microsoft.com/office/officeart/2005/8/layout/orgChart1"/>
    <dgm:cxn modelId="{1530896B-3BCC-45EB-B1F6-843BCE3B5D57}" type="presParOf" srcId="{2E270F11-9824-4EF1-A98B-D203ED8BD454}" destId="{70F8B3C8-5FBB-40F9-B0A6-A73FC9FFF2C1}" srcOrd="7" destOrd="0" presId="urn:microsoft.com/office/officeart/2005/8/layout/orgChart1"/>
    <dgm:cxn modelId="{9AC9BC41-5214-4057-8170-DE1C70CF2ACE}" type="presParOf" srcId="{70F8B3C8-5FBB-40F9-B0A6-A73FC9FFF2C1}" destId="{130C2CA9-8343-4C92-A830-BBE8C17B30DB}" srcOrd="0" destOrd="0" presId="urn:microsoft.com/office/officeart/2005/8/layout/orgChart1"/>
    <dgm:cxn modelId="{1FFC8B4D-E675-43AB-ADCF-B8742E9C2F7D}" type="presParOf" srcId="{130C2CA9-8343-4C92-A830-BBE8C17B30DB}" destId="{6412E219-61CD-4F06-B102-E177798F6368}" srcOrd="0" destOrd="0" presId="urn:microsoft.com/office/officeart/2005/8/layout/orgChart1"/>
    <dgm:cxn modelId="{F312CA95-B950-4509-885F-ABA56235717E}" type="presParOf" srcId="{130C2CA9-8343-4C92-A830-BBE8C17B30DB}" destId="{03AAE0F9-A348-4874-99B6-4C76E6DE6AB9}" srcOrd="1" destOrd="0" presId="urn:microsoft.com/office/officeart/2005/8/layout/orgChart1"/>
    <dgm:cxn modelId="{DE119553-2EBE-4C82-B307-B03613E87781}" type="presParOf" srcId="{70F8B3C8-5FBB-40F9-B0A6-A73FC9FFF2C1}" destId="{4F782349-9A12-458B-980E-28159E86E503}" srcOrd="1" destOrd="0" presId="urn:microsoft.com/office/officeart/2005/8/layout/orgChart1"/>
    <dgm:cxn modelId="{E5148B70-FE10-451C-A621-2E229A755859}" type="presParOf" srcId="{70F8B3C8-5FBB-40F9-B0A6-A73FC9FFF2C1}" destId="{04D775B1-7D00-4FA3-93C6-8085E6899202}" srcOrd="2" destOrd="0" presId="urn:microsoft.com/office/officeart/2005/8/layout/orgChart1"/>
    <dgm:cxn modelId="{CC311844-2445-4426-A9E4-8F2D383DBA81}" type="presParOf" srcId="{2E270F11-9824-4EF1-A98B-D203ED8BD454}" destId="{B168D61C-1C08-4FAA-9520-05941DB1924E}" srcOrd="8" destOrd="0" presId="urn:microsoft.com/office/officeart/2005/8/layout/orgChart1"/>
    <dgm:cxn modelId="{8BF72AAD-A842-4B3F-AA80-86C42D09EA2C}" type="presParOf" srcId="{2E270F11-9824-4EF1-A98B-D203ED8BD454}" destId="{F5B1A92C-F5D2-4B36-8DD1-CD40EA06721D}" srcOrd="9" destOrd="0" presId="urn:microsoft.com/office/officeart/2005/8/layout/orgChart1"/>
    <dgm:cxn modelId="{8B358CA6-E75B-4C3D-AE2E-1FBDF9C41656}" type="presParOf" srcId="{F5B1A92C-F5D2-4B36-8DD1-CD40EA06721D}" destId="{F19003DA-BD30-41FF-9B96-6DBF06FE1845}" srcOrd="0" destOrd="0" presId="urn:microsoft.com/office/officeart/2005/8/layout/orgChart1"/>
    <dgm:cxn modelId="{A3A751BC-4A7F-49F7-B353-7C1D95153277}" type="presParOf" srcId="{F19003DA-BD30-41FF-9B96-6DBF06FE1845}" destId="{284924FD-7AAE-454B-B83B-115F305B49B8}" srcOrd="0" destOrd="0" presId="urn:microsoft.com/office/officeart/2005/8/layout/orgChart1"/>
    <dgm:cxn modelId="{D41F8C94-E152-44C1-A112-457F673B704E}" type="presParOf" srcId="{F19003DA-BD30-41FF-9B96-6DBF06FE1845}" destId="{88443BF1-0ACA-4852-AC6F-3C96E3077238}" srcOrd="1" destOrd="0" presId="urn:microsoft.com/office/officeart/2005/8/layout/orgChart1"/>
    <dgm:cxn modelId="{B7CA9931-8E39-4214-88AC-B587DCA6B102}" type="presParOf" srcId="{F5B1A92C-F5D2-4B36-8DD1-CD40EA06721D}" destId="{808130DC-9AD7-4F72-9982-7F98353DEE66}" srcOrd="1" destOrd="0" presId="urn:microsoft.com/office/officeart/2005/8/layout/orgChart1"/>
    <dgm:cxn modelId="{C6BEF3E0-E964-4FAF-8AE7-CA46B46461EC}" type="presParOf" srcId="{F5B1A92C-F5D2-4B36-8DD1-CD40EA06721D}" destId="{392490FD-78E5-4472-B559-E352AB23CC97}" srcOrd="2" destOrd="0" presId="urn:microsoft.com/office/officeart/2005/8/layout/orgChart1"/>
    <dgm:cxn modelId="{8C469444-DFD3-40F8-9494-3D6ACE439916}" type="presParOf" srcId="{2E270F11-9824-4EF1-A98B-D203ED8BD454}" destId="{AB016399-76C7-461A-9505-AB1B93B33DDA}" srcOrd="10" destOrd="0" presId="urn:microsoft.com/office/officeart/2005/8/layout/orgChart1"/>
    <dgm:cxn modelId="{F8308222-E7D4-4710-8E4E-FC85B6D6C532}" type="presParOf" srcId="{2E270F11-9824-4EF1-A98B-D203ED8BD454}" destId="{6A4096E2-AE3B-4AE5-B9FF-1F2C526AD982}" srcOrd="11" destOrd="0" presId="urn:microsoft.com/office/officeart/2005/8/layout/orgChart1"/>
    <dgm:cxn modelId="{4C0513E1-EA4D-4302-8163-8D4874D3F68D}" type="presParOf" srcId="{6A4096E2-AE3B-4AE5-B9FF-1F2C526AD982}" destId="{6B94971D-5860-48A0-9BEE-D9BA228C4B0D}" srcOrd="0" destOrd="0" presId="urn:microsoft.com/office/officeart/2005/8/layout/orgChart1"/>
    <dgm:cxn modelId="{ED3A5378-7367-44C8-A4B5-AF5EF971AA34}" type="presParOf" srcId="{6B94971D-5860-48A0-9BEE-D9BA228C4B0D}" destId="{3E081696-4968-4ADF-B1E3-8C076C5C6DB7}" srcOrd="0" destOrd="0" presId="urn:microsoft.com/office/officeart/2005/8/layout/orgChart1"/>
    <dgm:cxn modelId="{3463AE6D-7B25-40CE-B5A7-5E2596A96877}" type="presParOf" srcId="{6B94971D-5860-48A0-9BEE-D9BA228C4B0D}" destId="{C23BC01B-3A4A-4883-84A7-E0192B51683A}" srcOrd="1" destOrd="0" presId="urn:microsoft.com/office/officeart/2005/8/layout/orgChart1"/>
    <dgm:cxn modelId="{EF19E7B7-BC6A-4430-9E64-000208B8F0E4}" type="presParOf" srcId="{6A4096E2-AE3B-4AE5-B9FF-1F2C526AD982}" destId="{9C18B5AD-2640-499D-A9A4-86283D658D58}" srcOrd="1" destOrd="0" presId="urn:microsoft.com/office/officeart/2005/8/layout/orgChart1"/>
    <dgm:cxn modelId="{4BB90383-3CA1-4F6F-9072-6921D8DEF1EA}" type="presParOf" srcId="{6A4096E2-AE3B-4AE5-B9FF-1F2C526AD982}" destId="{2D290F52-D848-4699-A0A2-4746DECCE0C9}" srcOrd="2" destOrd="0" presId="urn:microsoft.com/office/officeart/2005/8/layout/orgChart1"/>
    <dgm:cxn modelId="{C99033EF-E0AB-4FC3-9F79-274A23CEEB57}" type="presParOf" srcId="{2E270F11-9824-4EF1-A98B-D203ED8BD454}" destId="{EBD9F73C-D27F-4640-992A-EF51D304C56C}" srcOrd="12" destOrd="0" presId="urn:microsoft.com/office/officeart/2005/8/layout/orgChart1"/>
    <dgm:cxn modelId="{AEEA903D-420F-4F93-B188-DCC95E35F80E}" type="presParOf" srcId="{2E270F11-9824-4EF1-A98B-D203ED8BD454}" destId="{530D9845-0A92-414C-8BD7-489CBE115EBF}" srcOrd="13" destOrd="0" presId="urn:microsoft.com/office/officeart/2005/8/layout/orgChart1"/>
    <dgm:cxn modelId="{6F7E18E7-3D09-40CF-A8FF-553292F7C572}" type="presParOf" srcId="{530D9845-0A92-414C-8BD7-489CBE115EBF}" destId="{40997864-6D4F-4E76-84F0-ABC6305965EC}" srcOrd="0" destOrd="0" presId="urn:microsoft.com/office/officeart/2005/8/layout/orgChart1"/>
    <dgm:cxn modelId="{A2FAB964-BED9-41F8-891E-C4407E71BFE9}" type="presParOf" srcId="{40997864-6D4F-4E76-84F0-ABC6305965EC}" destId="{5C121F32-0858-48C5-B70A-123DC5A03D5A}" srcOrd="0" destOrd="0" presId="urn:microsoft.com/office/officeart/2005/8/layout/orgChart1"/>
    <dgm:cxn modelId="{9147CD08-FD16-498C-884A-49B14B9F4900}" type="presParOf" srcId="{40997864-6D4F-4E76-84F0-ABC6305965EC}" destId="{48792116-A8B7-4935-9F3E-D2D6C5319B35}" srcOrd="1" destOrd="0" presId="urn:microsoft.com/office/officeart/2005/8/layout/orgChart1"/>
    <dgm:cxn modelId="{39B26374-3284-452A-839A-4305ACE371CB}" type="presParOf" srcId="{530D9845-0A92-414C-8BD7-489CBE115EBF}" destId="{395DAA21-A459-4A06-AA58-E5222B73E0B9}" srcOrd="1" destOrd="0" presId="urn:microsoft.com/office/officeart/2005/8/layout/orgChart1"/>
    <dgm:cxn modelId="{5B7A5331-92DF-4A0F-8322-F20E80616AA9}" type="presParOf" srcId="{530D9845-0A92-414C-8BD7-489CBE115EBF}" destId="{B82B0023-F513-4181-86E4-E6590329E845}" srcOrd="2" destOrd="0" presId="urn:microsoft.com/office/officeart/2005/8/layout/orgChart1"/>
    <dgm:cxn modelId="{ED4FE042-7E6D-4B57-B21B-CF411E8D6483}" type="presParOf" srcId="{804A4899-CFF5-4D9B-9F02-14E4319B4D0A}" destId="{D447E243-2B7A-4110-AB87-0C693DA0ED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B0FB3B-B49A-4305-8640-F628E4C8071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E5677-B7AB-4EA4-A61F-1C43ABD5E67D}">
      <dgm:prSet phldrT="[Текст]"/>
      <dgm:spPr/>
      <dgm:t>
        <a:bodyPr/>
        <a:lstStyle/>
        <a:p>
          <a:r>
            <a:rPr lang="ru-RU" dirty="0" smtClean="0"/>
            <a:t>Педагог-психолог</a:t>
          </a:r>
          <a:endParaRPr lang="ru-RU" dirty="0"/>
        </a:p>
      </dgm:t>
    </dgm:pt>
    <dgm:pt modelId="{0516D1F3-F62B-494C-909D-E78E519E6B28}" type="parTrans" cxnId="{A507C8A0-D0EA-411F-927B-999A120C151C}">
      <dgm:prSet/>
      <dgm:spPr/>
      <dgm:t>
        <a:bodyPr/>
        <a:lstStyle/>
        <a:p>
          <a:endParaRPr lang="ru-RU"/>
        </a:p>
      </dgm:t>
    </dgm:pt>
    <dgm:pt modelId="{6F64D91F-6B18-42A2-8DBB-513103FE6765}" type="sibTrans" cxnId="{A507C8A0-D0EA-411F-927B-999A120C151C}">
      <dgm:prSet/>
      <dgm:spPr/>
      <dgm:t>
        <a:bodyPr/>
        <a:lstStyle/>
        <a:p>
          <a:endParaRPr lang="ru-RU"/>
        </a:p>
      </dgm:t>
    </dgm:pt>
    <dgm:pt modelId="{59DE1EDA-0621-4798-A42C-F3918372087A}">
      <dgm:prSet phldrT="[Текст]"/>
      <dgm:spPr/>
      <dgm:t>
        <a:bodyPr/>
        <a:lstStyle/>
        <a:p>
          <a:r>
            <a:rPr lang="ru-RU" dirty="0" smtClean="0"/>
            <a:t>ОК (УК)</a:t>
          </a:r>
          <a:endParaRPr lang="ru-RU" dirty="0"/>
        </a:p>
      </dgm:t>
    </dgm:pt>
    <dgm:pt modelId="{C8B5C517-B7E8-436D-B7B2-DE6FABB78CDF}" type="parTrans" cxnId="{455BD77B-1249-47BE-93A9-2FACFE007C9C}">
      <dgm:prSet/>
      <dgm:spPr/>
      <dgm:t>
        <a:bodyPr/>
        <a:lstStyle/>
        <a:p>
          <a:endParaRPr lang="ru-RU"/>
        </a:p>
      </dgm:t>
    </dgm:pt>
    <dgm:pt modelId="{05703E2F-A2DE-410F-B05D-EAC2BDA94D41}" type="sibTrans" cxnId="{455BD77B-1249-47BE-93A9-2FACFE007C9C}">
      <dgm:prSet/>
      <dgm:spPr/>
      <dgm:t>
        <a:bodyPr/>
        <a:lstStyle/>
        <a:p>
          <a:endParaRPr lang="ru-RU"/>
        </a:p>
      </dgm:t>
    </dgm:pt>
    <dgm:pt modelId="{E6839D66-112C-4822-996C-6983329A51F4}">
      <dgm:prSet phldrT="[Текст]"/>
      <dgm:spPr/>
      <dgm:t>
        <a:bodyPr/>
        <a:lstStyle/>
        <a:p>
          <a:r>
            <a:rPr lang="ru-RU" dirty="0" err="1" smtClean="0"/>
            <a:t>опк</a:t>
          </a:r>
          <a:endParaRPr lang="ru-RU" dirty="0"/>
        </a:p>
      </dgm:t>
    </dgm:pt>
    <dgm:pt modelId="{A40C35C1-161C-4071-8C09-ECA899FB374F}" type="parTrans" cxnId="{09672730-59FB-4F15-AC5C-2C519B1F8C63}">
      <dgm:prSet/>
      <dgm:spPr/>
      <dgm:t>
        <a:bodyPr/>
        <a:lstStyle/>
        <a:p>
          <a:endParaRPr lang="ru-RU"/>
        </a:p>
      </dgm:t>
    </dgm:pt>
    <dgm:pt modelId="{1A4635EE-07D1-4EBE-8864-7523DB764AF6}" type="sibTrans" cxnId="{09672730-59FB-4F15-AC5C-2C519B1F8C63}">
      <dgm:prSet/>
      <dgm:spPr/>
      <dgm:t>
        <a:bodyPr/>
        <a:lstStyle/>
        <a:p>
          <a:endParaRPr lang="ru-RU"/>
        </a:p>
      </dgm:t>
    </dgm:pt>
    <dgm:pt modelId="{C418D9E8-7375-458C-A1CF-9BB246B63A6B}">
      <dgm:prSet phldrT="[Текст]"/>
      <dgm:spPr/>
      <dgm:t>
        <a:bodyPr/>
        <a:lstStyle/>
        <a:p>
          <a:r>
            <a:rPr lang="ru-RU" dirty="0" err="1" smtClean="0"/>
            <a:t>пк</a:t>
          </a:r>
          <a:endParaRPr lang="ru-RU" dirty="0"/>
        </a:p>
      </dgm:t>
    </dgm:pt>
    <dgm:pt modelId="{91ACCD5D-3F61-480D-BAEA-9D9E115E3D6C}" type="parTrans" cxnId="{5E9B1D50-85EB-4B26-B8E8-B755DEB816EF}">
      <dgm:prSet/>
      <dgm:spPr/>
      <dgm:t>
        <a:bodyPr/>
        <a:lstStyle/>
        <a:p>
          <a:endParaRPr lang="ru-RU"/>
        </a:p>
      </dgm:t>
    </dgm:pt>
    <dgm:pt modelId="{5A15D506-0E1A-4F34-A8AA-DA8A9F797DE2}" type="sibTrans" cxnId="{5E9B1D50-85EB-4B26-B8E8-B755DEB816EF}">
      <dgm:prSet/>
      <dgm:spPr/>
      <dgm:t>
        <a:bodyPr/>
        <a:lstStyle/>
        <a:p>
          <a:endParaRPr lang="ru-RU"/>
        </a:p>
      </dgm:t>
    </dgm:pt>
    <dgm:pt modelId="{07EE33F6-37BC-466D-AEF2-0D5AF93FE57F}">
      <dgm:prSet phldrT="[Текст]"/>
      <dgm:spPr/>
      <dgm:t>
        <a:bodyPr/>
        <a:lstStyle/>
        <a:p>
          <a:r>
            <a:rPr lang="ru-RU" dirty="0" err="1" smtClean="0"/>
            <a:t>пк</a:t>
          </a:r>
          <a:endParaRPr lang="ru-RU" dirty="0"/>
        </a:p>
      </dgm:t>
    </dgm:pt>
    <dgm:pt modelId="{6BBC5A28-CF67-41D8-B921-D4503A26229B}" type="parTrans" cxnId="{FE4C5190-5D1E-4115-A746-C24386D2EE85}">
      <dgm:prSet/>
      <dgm:spPr/>
      <dgm:t>
        <a:bodyPr/>
        <a:lstStyle/>
        <a:p>
          <a:endParaRPr lang="ru-RU"/>
        </a:p>
      </dgm:t>
    </dgm:pt>
    <dgm:pt modelId="{23F3C1B1-6F1E-43C1-A72B-54EDD7BE8227}" type="sibTrans" cxnId="{FE4C5190-5D1E-4115-A746-C24386D2EE85}">
      <dgm:prSet/>
      <dgm:spPr/>
      <dgm:t>
        <a:bodyPr/>
        <a:lstStyle/>
        <a:p>
          <a:endParaRPr lang="ru-RU"/>
        </a:p>
      </dgm:t>
    </dgm:pt>
    <dgm:pt modelId="{21FA219B-BC23-42B4-B8C7-2D69BFA54ADD}" type="pres">
      <dgm:prSet presAssocID="{91B0FB3B-B49A-4305-8640-F628E4C807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7F17E-5D53-477F-8F51-DC95B863B4D7}" type="pres">
      <dgm:prSet presAssocID="{0B7E5677-B7AB-4EA4-A61F-1C43ABD5E67D}" presName="centerShape" presStyleLbl="node0" presStyleIdx="0" presStyleCnt="1"/>
      <dgm:spPr/>
      <dgm:t>
        <a:bodyPr/>
        <a:lstStyle/>
        <a:p>
          <a:endParaRPr lang="ru-RU"/>
        </a:p>
      </dgm:t>
    </dgm:pt>
    <dgm:pt modelId="{61600A8A-ACA0-4933-A2F7-BEBB85DF88AA}" type="pres">
      <dgm:prSet presAssocID="{C8B5C517-B7E8-436D-B7B2-DE6FABB78CDF}" presName="Name9" presStyleLbl="parChTrans1D2" presStyleIdx="0" presStyleCnt="4"/>
      <dgm:spPr/>
      <dgm:t>
        <a:bodyPr/>
        <a:lstStyle/>
        <a:p>
          <a:endParaRPr lang="ru-RU"/>
        </a:p>
      </dgm:t>
    </dgm:pt>
    <dgm:pt modelId="{5A17448D-8788-4956-A363-F4AB33375BB1}" type="pres">
      <dgm:prSet presAssocID="{C8B5C517-B7E8-436D-B7B2-DE6FABB78CD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6950746-9464-41F3-BB35-FCA11C598590}" type="pres">
      <dgm:prSet presAssocID="{59DE1EDA-0621-4798-A42C-F391837208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142CD-DCAC-48FB-ADD9-BD9D29B4C7AA}" type="pres">
      <dgm:prSet presAssocID="{A40C35C1-161C-4071-8C09-ECA899FB374F}" presName="Name9" presStyleLbl="parChTrans1D2" presStyleIdx="1" presStyleCnt="4"/>
      <dgm:spPr/>
      <dgm:t>
        <a:bodyPr/>
        <a:lstStyle/>
        <a:p>
          <a:endParaRPr lang="ru-RU"/>
        </a:p>
      </dgm:t>
    </dgm:pt>
    <dgm:pt modelId="{ACD3AA96-6CAD-435D-9EF0-69D44EF78C0D}" type="pres">
      <dgm:prSet presAssocID="{A40C35C1-161C-4071-8C09-ECA899FB374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55E57BD-FA0E-481E-B0EE-BC7D92145122}" type="pres">
      <dgm:prSet presAssocID="{E6839D66-112C-4822-996C-6983329A51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C766B-E73D-422C-8E2C-B36AE0BE8673}" type="pres">
      <dgm:prSet presAssocID="{91ACCD5D-3F61-480D-BAEA-9D9E115E3D6C}" presName="Name9" presStyleLbl="parChTrans1D2" presStyleIdx="2" presStyleCnt="4"/>
      <dgm:spPr/>
      <dgm:t>
        <a:bodyPr/>
        <a:lstStyle/>
        <a:p>
          <a:endParaRPr lang="ru-RU"/>
        </a:p>
      </dgm:t>
    </dgm:pt>
    <dgm:pt modelId="{4023DEC0-CB0B-413C-B34C-0C293122AA54}" type="pres">
      <dgm:prSet presAssocID="{91ACCD5D-3F61-480D-BAEA-9D9E115E3D6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D5EFA57-45E2-44A5-8C93-734126620FD7}" type="pres">
      <dgm:prSet presAssocID="{C418D9E8-7375-458C-A1CF-9BB246B63A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75CC8-ED00-4646-89A7-FDA03C9D5402}" type="pres">
      <dgm:prSet presAssocID="{6BBC5A28-CF67-41D8-B921-D4503A26229B}" presName="Name9" presStyleLbl="parChTrans1D2" presStyleIdx="3" presStyleCnt="4"/>
      <dgm:spPr/>
      <dgm:t>
        <a:bodyPr/>
        <a:lstStyle/>
        <a:p>
          <a:endParaRPr lang="ru-RU"/>
        </a:p>
      </dgm:t>
    </dgm:pt>
    <dgm:pt modelId="{6EF08F66-8ACD-4F94-A33B-9C2B9C1389F3}" type="pres">
      <dgm:prSet presAssocID="{6BBC5A28-CF67-41D8-B921-D4503A26229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EA6EA58-5479-4D7A-A238-35E26609881C}" type="pres">
      <dgm:prSet presAssocID="{07EE33F6-37BC-466D-AEF2-0D5AF93FE5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E8132-A7A8-4E3F-B485-0145278596EE}" type="presOf" srcId="{A40C35C1-161C-4071-8C09-ECA899FB374F}" destId="{D87142CD-DCAC-48FB-ADD9-BD9D29B4C7AA}" srcOrd="0" destOrd="0" presId="urn:microsoft.com/office/officeart/2005/8/layout/radial1"/>
    <dgm:cxn modelId="{9D2BAE13-278E-4145-95F2-6E0D3CA38121}" type="presOf" srcId="{E6839D66-112C-4822-996C-6983329A51F4}" destId="{B55E57BD-FA0E-481E-B0EE-BC7D92145122}" srcOrd="0" destOrd="0" presId="urn:microsoft.com/office/officeart/2005/8/layout/radial1"/>
    <dgm:cxn modelId="{98962535-06C1-4EA4-8C5E-131BCD98FC29}" type="presOf" srcId="{C8B5C517-B7E8-436D-B7B2-DE6FABB78CDF}" destId="{5A17448D-8788-4956-A363-F4AB33375BB1}" srcOrd="1" destOrd="0" presId="urn:microsoft.com/office/officeart/2005/8/layout/radial1"/>
    <dgm:cxn modelId="{09672730-59FB-4F15-AC5C-2C519B1F8C63}" srcId="{0B7E5677-B7AB-4EA4-A61F-1C43ABD5E67D}" destId="{E6839D66-112C-4822-996C-6983329A51F4}" srcOrd="1" destOrd="0" parTransId="{A40C35C1-161C-4071-8C09-ECA899FB374F}" sibTransId="{1A4635EE-07D1-4EBE-8864-7523DB764AF6}"/>
    <dgm:cxn modelId="{79426B9C-FBD5-4B63-BC61-2282C17BB2E1}" type="presOf" srcId="{07EE33F6-37BC-466D-AEF2-0D5AF93FE57F}" destId="{FEA6EA58-5479-4D7A-A238-35E26609881C}" srcOrd="0" destOrd="0" presId="urn:microsoft.com/office/officeart/2005/8/layout/radial1"/>
    <dgm:cxn modelId="{37BF5EDC-08B7-455C-B8CA-D63213EE2FFF}" type="presOf" srcId="{6BBC5A28-CF67-41D8-B921-D4503A26229B}" destId="{6EF08F66-8ACD-4F94-A33B-9C2B9C1389F3}" srcOrd="1" destOrd="0" presId="urn:microsoft.com/office/officeart/2005/8/layout/radial1"/>
    <dgm:cxn modelId="{37E3DC49-56FF-41BD-9E02-451B295316E7}" type="presOf" srcId="{91ACCD5D-3F61-480D-BAEA-9D9E115E3D6C}" destId="{4023DEC0-CB0B-413C-B34C-0C293122AA54}" srcOrd="1" destOrd="0" presId="urn:microsoft.com/office/officeart/2005/8/layout/radial1"/>
    <dgm:cxn modelId="{A507C8A0-D0EA-411F-927B-999A120C151C}" srcId="{91B0FB3B-B49A-4305-8640-F628E4C80711}" destId="{0B7E5677-B7AB-4EA4-A61F-1C43ABD5E67D}" srcOrd="0" destOrd="0" parTransId="{0516D1F3-F62B-494C-909D-E78E519E6B28}" sibTransId="{6F64D91F-6B18-42A2-8DBB-513103FE6765}"/>
    <dgm:cxn modelId="{FE4C5190-5D1E-4115-A746-C24386D2EE85}" srcId="{0B7E5677-B7AB-4EA4-A61F-1C43ABD5E67D}" destId="{07EE33F6-37BC-466D-AEF2-0D5AF93FE57F}" srcOrd="3" destOrd="0" parTransId="{6BBC5A28-CF67-41D8-B921-D4503A26229B}" sibTransId="{23F3C1B1-6F1E-43C1-A72B-54EDD7BE8227}"/>
    <dgm:cxn modelId="{5E9B1D50-85EB-4B26-B8E8-B755DEB816EF}" srcId="{0B7E5677-B7AB-4EA4-A61F-1C43ABD5E67D}" destId="{C418D9E8-7375-458C-A1CF-9BB246B63A6B}" srcOrd="2" destOrd="0" parTransId="{91ACCD5D-3F61-480D-BAEA-9D9E115E3D6C}" sibTransId="{5A15D506-0E1A-4F34-A8AA-DA8A9F797DE2}"/>
    <dgm:cxn modelId="{F4CFC119-B331-418D-BD23-CC13DCBB2500}" type="presOf" srcId="{C418D9E8-7375-458C-A1CF-9BB246B63A6B}" destId="{BD5EFA57-45E2-44A5-8C93-734126620FD7}" srcOrd="0" destOrd="0" presId="urn:microsoft.com/office/officeart/2005/8/layout/radial1"/>
    <dgm:cxn modelId="{9EF4B46E-9067-4F85-8F17-D747AF64EDB1}" type="presOf" srcId="{59DE1EDA-0621-4798-A42C-F3918372087A}" destId="{C6950746-9464-41F3-BB35-FCA11C598590}" srcOrd="0" destOrd="0" presId="urn:microsoft.com/office/officeart/2005/8/layout/radial1"/>
    <dgm:cxn modelId="{455BD77B-1249-47BE-93A9-2FACFE007C9C}" srcId="{0B7E5677-B7AB-4EA4-A61F-1C43ABD5E67D}" destId="{59DE1EDA-0621-4798-A42C-F3918372087A}" srcOrd="0" destOrd="0" parTransId="{C8B5C517-B7E8-436D-B7B2-DE6FABB78CDF}" sibTransId="{05703E2F-A2DE-410F-B05D-EAC2BDA94D41}"/>
    <dgm:cxn modelId="{DBA76491-80EB-43A2-BD05-2280F9A74904}" type="presOf" srcId="{91B0FB3B-B49A-4305-8640-F628E4C80711}" destId="{21FA219B-BC23-42B4-B8C7-2D69BFA54ADD}" srcOrd="0" destOrd="0" presId="urn:microsoft.com/office/officeart/2005/8/layout/radial1"/>
    <dgm:cxn modelId="{20E4DF7C-3DBD-449F-A44F-6F5ED04881AC}" type="presOf" srcId="{A40C35C1-161C-4071-8C09-ECA899FB374F}" destId="{ACD3AA96-6CAD-435D-9EF0-69D44EF78C0D}" srcOrd="1" destOrd="0" presId="urn:microsoft.com/office/officeart/2005/8/layout/radial1"/>
    <dgm:cxn modelId="{6F4FF3BD-81B5-45C6-90C7-FFF2494D4103}" type="presOf" srcId="{91ACCD5D-3F61-480D-BAEA-9D9E115E3D6C}" destId="{8B2C766B-E73D-422C-8E2C-B36AE0BE8673}" srcOrd="0" destOrd="0" presId="urn:microsoft.com/office/officeart/2005/8/layout/radial1"/>
    <dgm:cxn modelId="{3EC20E29-314A-4727-8BB7-86E5DA052AC3}" type="presOf" srcId="{0B7E5677-B7AB-4EA4-A61F-1C43ABD5E67D}" destId="{6247F17E-5D53-477F-8F51-DC95B863B4D7}" srcOrd="0" destOrd="0" presId="urn:microsoft.com/office/officeart/2005/8/layout/radial1"/>
    <dgm:cxn modelId="{0882D55D-09C5-4518-ACCD-95B7A17D4849}" type="presOf" srcId="{C8B5C517-B7E8-436D-B7B2-DE6FABB78CDF}" destId="{61600A8A-ACA0-4933-A2F7-BEBB85DF88AA}" srcOrd="0" destOrd="0" presId="urn:microsoft.com/office/officeart/2005/8/layout/radial1"/>
    <dgm:cxn modelId="{F7F7AB4F-CBEC-4BB9-92F1-8157C22AEF6C}" type="presOf" srcId="{6BBC5A28-CF67-41D8-B921-D4503A26229B}" destId="{F2975CC8-ED00-4646-89A7-FDA03C9D5402}" srcOrd="0" destOrd="0" presId="urn:microsoft.com/office/officeart/2005/8/layout/radial1"/>
    <dgm:cxn modelId="{2A23BBB3-F984-42B4-A48C-ACDFD9D1CFE5}" type="presParOf" srcId="{21FA219B-BC23-42B4-B8C7-2D69BFA54ADD}" destId="{6247F17E-5D53-477F-8F51-DC95B863B4D7}" srcOrd="0" destOrd="0" presId="urn:microsoft.com/office/officeart/2005/8/layout/radial1"/>
    <dgm:cxn modelId="{151B01FE-D3FA-4984-B1FD-232E6ED6BF9B}" type="presParOf" srcId="{21FA219B-BC23-42B4-B8C7-2D69BFA54ADD}" destId="{61600A8A-ACA0-4933-A2F7-BEBB85DF88AA}" srcOrd="1" destOrd="0" presId="urn:microsoft.com/office/officeart/2005/8/layout/radial1"/>
    <dgm:cxn modelId="{102B4839-C9C4-4D00-97A1-442074A2A4D4}" type="presParOf" srcId="{61600A8A-ACA0-4933-A2F7-BEBB85DF88AA}" destId="{5A17448D-8788-4956-A363-F4AB33375BB1}" srcOrd="0" destOrd="0" presId="urn:microsoft.com/office/officeart/2005/8/layout/radial1"/>
    <dgm:cxn modelId="{D8F9FFCB-1A7D-4589-BCEE-018BFADCCBBA}" type="presParOf" srcId="{21FA219B-BC23-42B4-B8C7-2D69BFA54ADD}" destId="{C6950746-9464-41F3-BB35-FCA11C598590}" srcOrd="2" destOrd="0" presId="urn:microsoft.com/office/officeart/2005/8/layout/radial1"/>
    <dgm:cxn modelId="{6CB41E8B-4580-4020-8AAF-59DE610F73FF}" type="presParOf" srcId="{21FA219B-BC23-42B4-B8C7-2D69BFA54ADD}" destId="{D87142CD-DCAC-48FB-ADD9-BD9D29B4C7AA}" srcOrd="3" destOrd="0" presId="urn:microsoft.com/office/officeart/2005/8/layout/radial1"/>
    <dgm:cxn modelId="{59BDC552-97E9-4D62-9AA1-13F9C100F7BE}" type="presParOf" srcId="{D87142CD-DCAC-48FB-ADD9-BD9D29B4C7AA}" destId="{ACD3AA96-6CAD-435D-9EF0-69D44EF78C0D}" srcOrd="0" destOrd="0" presId="urn:microsoft.com/office/officeart/2005/8/layout/radial1"/>
    <dgm:cxn modelId="{B83C486E-4E4C-4DE8-ADD6-3C06CA99D2E6}" type="presParOf" srcId="{21FA219B-BC23-42B4-B8C7-2D69BFA54ADD}" destId="{B55E57BD-FA0E-481E-B0EE-BC7D92145122}" srcOrd="4" destOrd="0" presId="urn:microsoft.com/office/officeart/2005/8/layout/radial1"/>
    <dgm:cxn modelId="{49FF2D61-9932-4485-A7D3-DC63D1BE054E}" type="presParOf" srcId="{21FA219B-BC23-42B4-B8C7-2D69BFA54ADD}" destId="{8B2C766B-E73D-422C-8E2C-B36AE0BE8673}" srcOrd="5" destOrd="0" presId="urn:microsoft.com/office/officeart/2005/8/layout/radial1"/>
    <dgm:cxn modelId="{AA1704D7-633E-4980-BE9C-1F22B97CC2E3}" type="presParOf" srcId="{8B2C766B-E73D-422C-8E2C-B36AE0BE8673}" destId="{4023DEC0-CB0B-413C-B34C-0C293122AA54}" srcOrd="0" destOrd="0" presId="urn:microsoft.com/office/officeart/2005/8/layout/radial1"/>
    <dgm:cxn modelId="{51BB3764-85DA-4728-B1F6-97EDC4EBABF9}" type="presParOf" srcId="{21FA219B-BC23-42B4-B8C7-2D69BFA54ADD}" destId="{BD5EFA57-45E2-44A5-8C93-734126620FD7}" srcOrd="6" destOrd="0" presId="urn:microsoft.com/office/officeart/2005/8/layout/radial1"/>
    <dgm:cxn modelId="{F2D545CF-08F8-4059-89DF-DFD05604EC4D}" type="presParOf" srcId="{21FA219B-BC23-42B4-B8C7-2D69BFA54ADD}" destId="{F2975CC8-ED00-4646-89A7-FDA03C9D5402}" srcOrd="7" destOrd="0" presId="urn:microsoft.com/office/officeart/2005/8/layout/radial1"/>
    <dgm:cxn modelId="{EE259E8B-1BD6-4504-BD59-D8132B4C7399}" type="presParOf" srcId="{F2975CC8-ED00-4646-89A7-FDA03C9D5402}" destId="{6EF08F66-8ACD-4F94-A33B-9C2B9C1389F3}" srcOrd="0" destOrd="0" presId="urn:microsoft.com/office/officeart/2005/8/layout/radial1"/>
    <dgm:cxn modelId="{C63BA135-24DE-44A0-9480-BEF3A28C00FA}" type="presParOf" srcId="{21FA219B-BC23-42B4-B8C7-2D69BFA54ADD}" destId="{FEA6EA58-5479-4D7A-A238-35E26609881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DBE8E0-7994-45EC-BBE7-D04015A8CB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AA57F0-6B87-45CE-B263-E48E84809317}">
      <dgm:prSet phldrT="[Текст]" custT="1"/>
      <dgm:spPr/>
      <dgm:t>
        <a:bodyPr/>
        <a:lstStyle/>
        <a:p>
          <a:r>
            <a:rPr lang="ru-RU" sz="2000" dirty="0" smtClean="0"/>
            <a:t>Когнитивная часть (что думаем: убеждения, мировоззренческие позиции, установки….) </a:t>
          </a:r>
          <a:endParaRPr lang="ru-RU" sz="2000" dirty="0"/>
        </a:p>
      </dgm:t>
    </dgm:pt>
    <dgm:pt modelId="{1F55D9E5-AFF1-4A68-BBF1-813076A89124}" type="parTrans" cxnId="{5990A6C8-784A-462B-B03E-1A61BE8CF2FF}">
      <dgm:prSet/>
      <dgm:spPr/>
      <dgm:t>
        <a:bodyPr/>
        <a:lstStyle/>
        <a:p>
          <a:endParaRPr lang="ru-RU"/>
        </a:p>
      </dgm:t>
    </dgm:pt>
    <dgm:pt modelId="{9BA45B64-FA4F-4C17-9010-32FD639B43D2}" type="sibTrans" cxnId="{5990A6C8-784A-462B-B03E-1A61BE8CF2FF}">
      <dgm:prSet/>
      <dgm:spPr/>
      <dgm:t>
        <a:bodyPr/>
        <a:lstStyle/>
        <a:p>
          <a:endParaRPr lang="ru-RU"/>
        </a:p>
      </dgm:t>
    </dgm:pt>
    <dgm:pt modelId="{947FD082-9D30-447E-A74B-0F5AF9B30E66}">
      <dgm:prSet custT="1"/>
      <dgm:spPr/>
      <dgm:t>
        <a:bodyPr/>
        <a:lstStyle/>
        <a:p>
          <a:r>
            <a:rPr lang="ru-RU" sz="2400" dirty="0" smtClean="0"/>
            <a:t>Эмоциональная  часть (что чувствуем</a:t>
          </a:r>
          <a:r>
            <a:rPr lang="ru-RU" sz="1200" dirty="0" smtClean="0"/>
            <a:t>) </a:t>
          </a:r>
          <a:endParaRPr lang="ru-RU" sz="1200" dirty="0"/>
        </a:p>
      </dgm:t>
    </dgm:pt>
    <dgm:pt modelId="{7AF74E09-CC05-4B00-80C3-2AB0569B0D08}" type="parTrans" cxnId="{60503045-B1A6-4D54-857D-D31328F62E57}">
      <dgm:prSet/>
      <dgm:spPr/>
      <dgm:t>
        <a:bodyPr/>
        <a:lstStyle/>
        <a:p>
          <a:endParaRPr lang="ru-RU"/>
        </a:p>
      </dgm:t>
    </dgm:pt>
    <dgm:pt modelId="{9C69A7DE-8469-4476-94E4-90A84587237F}" type="sibTrans" cxnId="{60503045-B1A6-4D54-857D-D31328F62E57}">
      <dgm:prSet/>
      <dgm:spPr/>
      <dgm:t>
        <a:bodyPr/>
        <a:lstStyle/>
        <a:p>
          <a:endParaRPr lang="ru-RU"/>
        </a:p>
      </dgm:t>
    </dgm:pt>
    <dgm:pt modelId="{19173153-E4C5-4E70-9FAB-EFF8A811EC40}">
      <dgm:prSet custT="1"/>
      <dgm:spPr/>
      <dgm:t>
        <a:bodyPr/>
        <a:lstStyle/>
        <a:p>
          <a:r>
            <a:rPr lang="ru-RU" sz="2800" dirty="0" smtClean="0"/>
            <a:t>Поведенческая часть (что делаем)</a:t>
          </a:r>
          <a:endParaRPr lang="ru-RU" sz="2800" dirty="0"/>
        </a:p>
      </dgm:t>
    </dgm:pt>
    <dgm:pt modelId="{85A87E9C-F976-4E92-A9D2-DABC3F2D1865}" type="parTrans" cxnId="{F44AA396-1707-4419-91E5-35F05637FA90}">
      <dgm:prSet/>
      <dgm:spPr/>
      <dgm:t>
        <a:bodyPr/>
        <a:lstStyle/>
        <a:p>
          <a:endParaRPr lang="ru-RU"/>
        </a:p>
      </dgm:t>
    </dgm:pt>
    <dgm:pt modelId="{B01E06C6-F8B9-448C-8D18-4582B29DD87A}" type="sibTrans" cxnId="{F44AA396-1707-4419-91E5-35F05637FA90}">
      <dgm:prSet/>
      <dgm:spPr/>
      <dgm:t>
        <a:bodyPr/>
        <a:lstStyle/>
        <a:p>
          <a:endParaRPr lang="ru-RU"/>
        </a:p>
      </dgm:t>
    </dgm:pt>
    <dgm:pt modelId="{9038CB92-EB03-4903-BB20-20E2D540229E}" type="pres">
      <dgm:prSet presAssocID="{CBDBE8E0-7994-45EC-BBE7-D04015A8CB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65DE5E-1EF0-4D9A-88FC-54AC2F79E5BB}" type="pres">
      <dgm:prSet presAssocID="{74AA57F0-6B87-45CE-B263-E48E84809317}" presName="parentLin" presStyleCnt="0"/>
      <dgm:spPr/>
    </dgm:pt>
    <dgm:pt modelId="{B0BC9784-4BD3-4AB1-8E24-A373F41C7092}" type="pres">
      <dgm:prSet presAssocID="{74AA57F0-6B87-45CE-B263-E48E8480931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832837C-3EFA-4710-9F71-8322C7EB6AC3}" type="pres">
      <dgm:prSet presAssocID="{74AA57F0-6B87-45CE-B263-E48E84809317}" presName="parentText" presStyleLbl="node1" presStyleIdx="0" presStyleCnt="3" custScaleX="111327" custScaleY="363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04B40-DDCB-4D42-9778-9CCF1984682B}" type="pres">
      <dgm:prSet presAssocID="{74AA57F0-6B87-45CE-B263-E48E84809317}" presName="negativeSpace" presStyleCnt="0"/>
      <dgm:spPr/>
    </dgm:pt>
    <dgm:pt modelId="{04C71EB4-8189-4450-AE0F-2C1E994EA66F}" type="pres">
      <dgm:prSet presAssocID="{74AA57F0-6B87-45CE-B263-E48E84809317}" presName="childText" presStyleLbl="conFgAcc1" presStyleIdx="0" presStyleCnt="3">
        <dgm:presLayoutVars>
          <dgm:bulletEnabled val="1"/>
        </dgm:presLayoutVars>
      </dgm:prSet>
      <dgm:spPr/>
    </dgm:pt>
    <dgm:pt modelId="{19CA3B96-5BB9-451B-8D0D-047F8799F37F}" type="pres">
      <dgm:prSet presAssocID="{9BA45B64-FA4F-4C17-9010-32FD639B43D2}" presName="spaceBetweenRectangles" presStyleCnt="0"/>
      <dgm:spPr/>
    </dgm:pt>
    <dgm:pt modelId="{215C3783-1052-4464-B23A-AC7DD00CFC30}" type="pres">
      <dgm:prSet presAssocID="{947FD082-9D30-447E-A74B-0F5AF9B30E66}" presName="parentLin" presStyleCnt="0"/>
      <dgm:spPr/>
    </dgm:pt>
    <dgm:pt modelId="{6EDECFBF-9A57-4D6A-AC26-6F3C6A5BBC8C}" type="pres">
      <dgm:prSet presAssocID="{947FD082-9D30-447E-A74B-0F5AF9B30E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E625BE-EEBD-4637-8D36-581FF5A0DCED}" type="pres">
      <dgm:prSet presAssocID="{947FD082-9D30-447E-A74B-0F5AF9B30E66}" presName="parentText" presStyleLbl="node1" presStyleIdx="1" presStyleCnt="3" custScaleX="111326" custScaleY="341909" custLinFactNeighborX="-12195" custLinFactNeighborY="-5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2F462-E024-4A58-A0C8-D65D65D84CA1}" type="pres">
      <dgm:prSet presAssocID="{947FD082-9D30-447E-A74B-0F5AF9B30E66}" presName="negativeSpace" presStyleCnt="0"/>
      <dgm:spPr/>
    </dgm:pt>
    <dgm:pt modelId="{C0E00FF4-71E8-40C4-B5B1-1E7546A8FABA}" type="pres">
      <dgm:prSet presAssocID="{947FD082-9D30-447E-A74B-0F5AF9B30E66}" presName="childText" presStyleLbl="conFgAcc1" presStyleIdx="1" presStyleCnt="3">
        <dgm:presLayoutVars>
          <dgm:bulletEnabled val="1"/>
        </dgm:presLayoutVars>
      </dgm:prSet>
      <dgm:spPr/>
    </dgm:pt>
    <dgm:pt modelId="{C38D090D-929E-44E8-942C-0AEB73B3435E}" type="pres">
      <dgm:prSet presAssocID="{9C69A7DE-8469-4476-94E4-90A84587237F}" presName="spaceBetweenRectangles" presStyleCnt="0"/>
      <dgm:spPr/>
    </dgm:pt>
    <dgm:pt modelId="{80EA37E2-FD22-4DF2-BDF3-8002981CFECF}" type="pres">
      <dgm:prSet presAssocID="{19173153-E4C5-4E70-9FAB-EFF8A811EC40}" presName="parentLin" presStyleCnt="0"/>
      <dgm:spPr/>
    </dgm:pt>
    <dgm:pt modelId="{A33AD772-2036-4964-B18C-68FDBA8592EF}" type="pres">
      <dgm:prSet presAssocID="{19173153-E4C5-4E70-9FAB-EFF8A811EC4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23625C0-0B54-46BC-9FE2-9FF040CC6029}" type="pres">
      <dgm:prSet presAssocID="{19173153-E4C5-4E70-9FAB-EFF8A811EC40}" presName="parentText" presStyleLbl="node1" presStyleIdx="2" presStyleCnt="3" custScaleX="111328" custScaleY="365854" custLinFactNeighborX="-12195" custLinFactNeighborY="7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2641-AE22-4A17-A6F5-612796C5B16A}" type="pres">
      <dgm:prSet presAssocID="{19173153-E4C5-4E70-9FAB-EFF8A811EC40}" presName="negativeSpace" presStyleCnt="0"/>
      <dgm:spPr/>
    </dgm:pt>
    <dgm:pt modelId="{FE369D8D-8962-4ECF-8C06-564FC7048E4B}" type="pres">
      <dgm:prSet presAssocID="{19173153-E4C5-4E70-9FAB-EFF8A811EC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99F4FD-3076-426E-92A6-AD2783884170}" type="presOf" srcId="{CBDBE8E0-7994-45EC-BBE7-D04015A8CB7F}" destId="{9038CB92-EB03-4903-BB20-20E2D540229E}" srcOrd="0" destOrd="0" presId="urn:microsoft.com/office/officeart/2005/8/layout/list1"/>
    <dgm:cxn modelId="{9280293E-7158-46D6-9740-87D33E01B1B2}" type="presOf" srcId="{947FD082-9D30-447E-A74B-0F5AF9B30E66}" destId="{7CE625BE-EEBD-4637-8D36-581FF5A0DCED}" srcOrd="1" destOrd="0" presId="urn:microsoft.com/office/officeart/2005/8/layout/list1"/>
    <dgm:cxn modelId="{F44AA396-1707-4419-91E5-35F05637FA90}" srcId="{CBDBE8E0-7994-45EC-BBE7-D04015A8CB7F}" destId="{19173153-E4C5-4E70-9FAB-EFF8A811EC40}" srcOrd="2" destOrd="0" parTransId="{85A87E9C-F976-4E92-A9D2-DABC3F2D1865}" sibTransId="{B01E06C6-F8B9-448C-8D18-4582B29DD87A}"/>
    <dgm:cxn modelId="{988DAC46-FF72-42E7-A27A-CECBCDB4B0DC}" type="presOf" srcId="{74AA57F0-6B87-45CE-B263-E48E84809317}" destId="{2832837C-3EFA-4710-9F71-8322C7EB6AC3}" srcOrd="1" destOrd="0" presId="urn:microsoft.com/office/officeart/2005/8/layout/list1"/>
    <dgm:cxn modelId="{AD6A0B90-CA02-4CA5-9F32-DFFD3BFD9404}" type="presOf" srcId="{19173153-E4C5-4E70-9FAB-EFF8A811EC40}" destId="{523625C0-0B54-46BC-9FE2-9FF040CC6029}" srcOrd="1" destOrd="0" presId="urn:microsoft.com/office/officeart/2005/8/layout/list1"/>
    <dgm:cxn modelId="{E7F4F12D-7B4C-4B27-8C12-444A73E4B2FD}" type="presOf" srcId="{74AA57F0-6B87-45CE-B263-E48E84809317}" destId="{B0BC9784-4BD3-4AB1-8E24-A373F41C7092}" srcOrd="0" destOrd="0" presId="urn:microsoft.com/office/officeart/2005/8/layout/list1"/>
    <dgm:cxn modelId="{1B0E1F21-7510-4032-AB9C-2E1614DB96B9}" type="presOf" srcId="{947FD082-9D30-447E-A74B-0F5AF9B30E66}" destId="{6EDECFBF-9A57-4D6A-AC26-6F3C6A5BBC8C}" srcOrd="0" destOrd="0" presId="urn:microsoft.com/office/officeart/2005/8/layout/list1"/>
    <dgm:cxn modelId="{6C20EFA7-C81C-4E65-99E6-63CA3EA9EF3D}" type="presOf" srcId="{19173153-E4C5-4E70-9FAB-EFF8A811EC40}" destId="{A33AD772-2036-4964-B18C-68FDBA8592EF}" srcOrd="0" destOrd="0" presId="urn:microsoft.com/office/officeart/2005/8/layout/list1"/>
    <dgm:cxn modelId="{5990A6C8-784A-462B-B03E-1A61BE8CF2FF}" srcId="{CBDBE8E0-7994-45EC-BBE7-D04015A8CB7F}" destId="{74AA57F0-6B87-45CE-B263-E48E84809317}" srcOrd="0" destOrd="0" parTransId="{1F55D9E5-AFF1-4A68-BBF1-813076A89124}" sibTransId="{9BA45B64-FA4F-4C17-9010-32FD639B43D2}"/>
    <dgm:cxn modelId="{60503045-B1A6-4D54-857D-D31328F62E57}" srcId="{CBDBE8E0-7994-45EC-BBE7-D04015A8CB7F}" destId="{947FD082-9D30-447E-A74B-0F5AF9B30E66}" srcOrd="1" destOrd="0" parTransId="{7AF74E09-CC05-4B00-80C3-2AB0569B0D08}" sibTransId="{9C69A7DE-8469-4476-94E4-90A84587237F}"/>
    <dgm:cxn modelId="{DB50C7DF-E668-4AF9-94B5-D97430739F84}" type="presParOf" srcId="{9038CB92-EB03-4903-BB20-20E2D540229E}" destId="{4065DE5E-1EF0-4D9A-88FC-54AC2F79E5BB}" srcOrd="0" destOrd="0" presId="urn:microsoft.com/office/officeart/2005/8/layout/list1"/>
    <dgm:cxn modelId="{16B343F0-8B7A-4EF6-94FA-ED6607CEC7DD}" type="presParOf" srcId="{4065DE5E-1EF0-4D9A-88FC-54AC2F79E5BB}" destId="{B0BC9784-4BD3-4AB1-8E24-A373F41C7092}" srcOrd="0" destOrd="0" presId="urn:microsoft.com/office/officeart/2005/8/layout/list1"/>
    <dgm:cxn modelId="{41862C79-71A5-41ED-B9AB-7790313302C0}" type="presParOf" srcId="{4065DE5E-1EF0-4D9A-88FC-54AC2F79E5BB}" destId="{2832837C-3EFA-4710-9F71-8322C7EB6AC3}" srcOrd="1" destOrd="0" presId="urn:microsoft.com/office/officeart/2005/8/layout/list1"/>
    <dgm:cxn modelId="{14CA57C7-14AD-4685-BFE1-6F58953B48FC}" type="presParOf" srcId="{9038CB92-EB03-4903-BB20-20E2D540229E}" destId="{18F04B40-DDCB-4D42-9778-9CCF1984682B}" srcOrd="1" destOrd="0" presId="urn:microsoft.com/office/officeart/2005/8/layout/list1"/>
    <dgm:cxn modelId="{6C9BECBC-8498-40CC-8117-AA3989B228EA}" type="presParOf" srcId="{9038CB92-EB03-4903-BB20-20E2D540229E}" destId="{04C71EB4-8189-4450-AE0F-2C1E994EA66F}" srcOrd="2" destOrd="0" presId="urn:microsoft.com/office/officeart/2005/8/layout/list1"/>
    <dgm:cxn modelId="{EEDBE42B-425F-44B8-85FA-27E2B9435F40}" type="presParOf" srcId="{9038CB92-EB03-4903-BB20-20E2D540229E}" destId="{19CA3B96-5BB9-451B-8D0D-047F8799F37F}" srcOrd="3" destOrd="0" presId="urn:microsoft.com/office/officeart/2005/8/layout/list1"/>
    <dgm:cxn modelId="{40B843D7-1F24-4925-940A-04F6A5D2CB52}" type="presParOf" srcId="{9038CB92-EB03-4903-BB20-20E2D540229E}" destId="{215C3783-1052-4464-B23A-AC7DD00CFC30}" srcOrd="4" destOrd="0" presId="urn:microsoft.com/office/officeart/2005/8/layout/list1"/>
    <dgm:cxn modelId="{8B88C9CD-29E6-4BE8-9D6E-4F3B587D9F1F}" type="presParOf" srcId="{215C3783-1052-4464-B23A-AC7DD00CFC30}" destId="{6EDECFBF-9A57-4D6A-AC26-6F3C6A5BBC8C}" srcOrd="0" destOrd="0" presId="urn:microsoft.com/office/officeart/2005/8/layout/list1"/>
    <dgm:cxn modelId="{6095421D-5B7E-40A9-A5B4-152E4F0190C6}" type="presParOf" srcId="{215C3783-1052-4464-B23A-AC7DD00CFC30}" destId="{7CE625BE-EEBD-4637-8D36-581FF5A0DCED}" srcOrd="1" destOrd="0" presId="urn:microsoft.com/office/officeart/2005/8/layout/list1"/>
    <dgm:cxn modelId="{75C981D0-4E1F-4043-8011-D37C8218CB46}" type="presParOf" srcId="{9038CB92-EB03-4903-BB20-20E2D540229E}" destId="{F342F462-E024-4A58-A0C8-D65D65D84CA1}" srcOrd="5" destOrd="0" presId="urn:microsoft.com/office/officeart/2005/8/layout/list1"/>
    <dgm:cxn modelId="{AB592465-074B-4A2F-B4D4-66D8F5B32A83}" type="presParOf" srcId="{9038CB92-EB03-4903-BB20-20E2D540229E}" destId="{C0E00FF4-71E8-40C4-B5B1-1E7546A8FABA}" srcOrd="6" destOrd="0" presId="urn:microsoft.com/office/officeart/2005/8/layout/list1"/>
    <dgm:cxn modelId="{A18B0EF1-7CDC-4E1C-86E7-E1AB68901136}" type="presParOf" srcId="{9038CB92-EB03-4903-BB20-20E2D540229E}" destId="{C38D090D-929E-44E8-942C-0AEB73B3435E}" srcOrd="7" destOrd="0" presId="urn:microsoft.com/office/officeart/2005/8/layout/list1"/>
    <dgm:cxn modelId="{9ED68FFF-22FD-4C8F-9640-3DBDDEFD3502}" type="presParOf" srcId="{9038CB92-EB03-4903-BB20-20E2D540229E}" destId="{80EA37E2-FD22-4DF2-BDF3-8002981CFECF}" srcOrd="8" destOrd="0" presId="urn:microsoft.com/office/officeart/2005/8/layout/list1"/>
    <dgm:cxn modelId="{D3B8FAF8-F370-4ECD-B426-051097EEFB57}" type="presParOf" srcId="{80EA37E2-FD22-4DF2-BDF3-8002981CFECF}" destId="{A33AD772-2036-4964-B18C-68FDBA8592EF}" srcOrd="0" destOrd="0" presId="urn:microsoft.com/office/officeart/2005/8/layout/list1"/>
    <dgm:cxn modelId="{83955125-9373-444E-84A1-8A3872956B1C}" type="presParOf" srcId="{80EA37E2-FD22-4DF2-BDF3-8002981CFECF}" destId="{523625C0-0B54-46BC-9FE2-9FF040CC6029}" srcOrd="1" destOrd="0" presId="urn:microsoft.com/office/officeart/2005/8/layout/list1"/>
    <dgm:cxn modelId="{E144FD06-07AE-4170-B79C-1C4116304FB6}" type="presParOf" srcId="{9038CB92-EB03-4903-BB20-20E2D540229E}" destId="{44F92641-AE22-4A17-A6F5-612796C5B16A}" srcOrd="9" destOrd="0" presId="urn:microsoft.com/office/officeart/2005/8/layout/list1"/>
    <dgm:cxn modelId="{9CDF2174-1406-453C-A111-7A6D0361FA4E}" type="presParOf" srcId="{9038CB92-EB03-4903-BB20-20E2D540229E}" destId="{FE369D8D-8962-4ECF-8C06-564FC7048E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5B5031-30D5-4065-A213-D089529F29A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2F8C4E-ECCC-4739-A4F1-0088697FC344}">
      <dgm:prSet phldrT="[Текст]"/>
      <dgm:spPr>
        <a:xfrm>
          <a:off x="1038" y="0"/>
          <a:ext cx="2699098" cy="4572000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Студент как 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субъект учебно-профессиональной деятельности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508DE2CD-2ED2-4613-88CA-CCB569AF9F3C}" type="sibTrans" cxnId="{2E6688CC-5B13-4EA1-94B2-D94F7FA6D1DB}">
      <dgm:prSet/>
      <dgm:spPr/>
      <dgm:t>
        <a:bodyPr/>
        <a:lstStyle/>
        <a:p>
          <a:endParaRPr lang="ru-RU"/>
        </a:p>
      </dgm:t>
    </dgm:pt>
    <dgm:pt modelId="{D5116E33-A12C-483F-94F3-29E5A5968E68}" type="parTrans" cxnId="{2E6688CC-5B13-4EA1-94B2-D94F7FA6D1DB}">
      <dgm:prSet/>
      <dgm:spPr/>
      <dgm:t>
        <a:bodyPr/>
        <a:lstStyle/>
        <a:p>
          <a:endParaRPr lang="ru-RU"/>
        </a:p>
      </dgm:t>
    </dgm:pt>
    <dgm:pt modelId="{AD13109A-B562-4A4C-8D2C-B6FD467B620F}">
      <dgm:prSet phldrT="[Текст]" custT="1"/>
      <dgm:spPr>
        <a:xfrm>
          <a:off x="270948" y="1372011"/>
          <a:ext cx="2159279" cy="15332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7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Особенности современного профессионального образования</a:t>
          </a:r>
        </a:p>
        <a:p>
          <a:pPr algn="just"/>
          <a:r>
            <a:rPr lang="ru-RU" sz="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Универсальные и профессиональные компетенции по направлению подготовки</a:t>
          </a:r>
        </a:p>
        <a:p>
          <a:pPr algn="just"/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Значимость  универсальных компетенций для современного специалиста</a:t>
          </a:r>
        </a:p>
        <a:p>
          <a:pPr algn="just"/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Атлас новых  профессий, перспектива рынка труда</a:t>
          </a:r>
        </a:p>
        <a:p>
          <a:pPr algn="just"/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Требования к личности студента в условиях современного профессионального образования</a:t>
          </a:r>
          <a:endParaRPr lang="ru-RU" sz="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551AE2-6807-4E8B-ACF2-8C89CBFFF65F}" type="sibTrans" cxnId="{5A174580-BD7B-4A46-9724-F521C4CF3B7C}">
      <dgm:prSet/>
      <dgm:spPr/>
      <dgm:t>
        <a:bodyPr/>
        <a:lstStyle/>
        <a:p>
          <a:endParaRPr lang="ru-RU"/>
        </a:p>
      </dgm:t>
    </dgm:pt>
    <dgm:pt modelId="{A42F6065-3759-41DA-82A6-EA2456523B8E}" type="parTrans" cxnId="{5A174580-BD7B-4A46-9724-F521C4CF3B7C}">
      <dgm:prSet/>
      <dgm:spPr/>
      <dgm:t>
        <a:bodyPr/>
        <a:lstStyle/>
        <a:p>
          <a:endParaRPr lang="ru-RU"/>
        </a:p>
      </dgm:t>
    </dgm:pt>
    <dgm:pt modelId="{9BB3D86F-10E5-4EBC-9A5B-026220BCAE4E}">
      <dgm:prSet phldrT="[Текст]" custT="1"/>
      <dgm:spPr>
        <a:xfrm>
          <a:off x="270948" y="3004835"/>
          <a:ext cx="2159279" cy="133815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ru-RU" sz="5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endParaRPr lang="ru-RU" sz="5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r>
            <a:rPr lang="ru-RU" sz="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Индивидуальная </a:t>
          </a:r>
          <a:r>
            <a:rPr lang="ru-RU" sz="8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образовательная </a:t>
          </a:r>
          <a:r>
            <a:rPr lang="ru-RU" sz="8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траектория </a:t>
          </a:r>
        </a:p>
        <a:p>
          <a:pPr algn="just"/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1.Понятие идентичности: личностная идентичность , профессиональная идентичность</a:t>
          </a:r>
        </a:p>
        <a:p>
          <a:pPr algn="just"/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2.Целостьность личности, компоненты личности</a:t>
          </a:r>
        </a:p>
        <a:p>
          <a:pPr algn="just"/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Самоопределение личности, определение траекторий личностного и профессионального саморазвития</a:t>
          </a:r>
        </a:p>
        <a:p>
          <a:pPr algn="just"/>
          <a:endParaRPr lang="ru-RU" sz="5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9DB0EF-A762-4678-91EC-E5A84172D77A}" type="sibTrans" cxnId="{42A45C0F-3788-45E4-9F1A-9D70F5255807}">
      <dgm:prSet/>
      <dgm:spPr/>
      <dgm:t>
        <a:bodyPr/>
        <a:lstStyle/>
        <a:p>
          <a:endParaRPr lang="ru-RU"/>
        </a:p>
      </dgm:t>
    </dgm:pt>
    <dgm:pt modelId="{4F5DB7F7-D74C-4BBF-AAC1-62F4606915E1}" type="parTrans" cxnId="{42A45C0F-3788-45E4-9F1A-9D70F5255807}">
      <dgm:prSet/>
      <dgm:spPr/>
      <dgm:t>
        <a:bodyPr/>
        <a:lstStyle/>
        <a:p>
          <a:endParaRPr lang="ru-RU"/>
        </a:p>
      </dgm:t>
    </dgm:pt>
    <dgm:pt modelId="{12E2CFCB-1CD6-41ED-A29F-58AE71C1C335}">
      <dgm:prSet phldrT="[Текст]" custT="1"/>
      <dgm:spPr>
        <a:xfrm>
          <a:off x="3172479" y="1372436"/>
          <a:ext cx="2159279" cy="174955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ru-RU" sz="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endParaRPr lang="ru-RU" sz="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r>
            <a:rPr lang="ru-RU" sz="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Профессиональное </a:t>
          </a:r>
          <a:r>
            <a:rPr lang="ru-RU" sz="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становление личности </a:t>
          </a:r>
        </a:p>
        <a:p>
          <a:pPr algn="just"/>
          <a:r>
            <a:rPr lang="ru-RU" sz="5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ru-RU" sz="5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.Стадии профессионального становления. Профессиональная эффективность</a:t>
          </a:r>
        </a:p>
        <a:p>
          <a:pPr algn="just"/>
          <a:r>
            <a:rPr lang="ru-RU" sz="5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2.Кризисы профессионального развития и пути преодоления</a:t>
          </a:r>
        </a:p>
        <a:p>
          <a:pPr algn="just"/>
          <a:r>
            <a:rPr lang="ru-RU" sz="5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3.Профессиональное выгорание, профессионально обусловленная деструкция личности </a:t>
          </a:r>
        </a:p>
        <a:p>
          <a:r>
            <a:rPr lang="ru-RU" sz="5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Развитие социально-психологических компетенций: психология делового общения, работа в команде, условия делового сотрудничества</a:t>
          </a:r>
        </a:p>
        <a:p>
          <a:pPr algn="just"/>
          <a:endParaRPr lang="ru-RU" sz="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endParaRPr lang="ru-RU" sz="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1102367-701E-48AB-AF20-FC361823E865}" type="sibTrans" cxnId="{3B9EF13B-7745-426D-8955-08C71CC13966}">
      <dgm:prSet/>
      <dgm:spPr/>
      <dgm:t>
        <a:bodyPr/>
        <a:lstStyle/>
        <a:p>
          <a:endParaRPr lang="ru-RU"/>
        </a:p>
      </dgm:t>
    </dgm:pt>
    <dgm:pt modelId="{3E79FF15-8526-45F2-AC95-D219AE023A57}" type="parTrans" cxnId="{3B9EF13B-7745-426D-8955-08C71CC13966}">
      <dgm:prSet/>
      <dgm:spPr/>
      <dgm:t>
        <a:bodyPr/>
        <a:lstStyle/>
        <a:p>
          <a:endParaRPr lang="ru-RU"/>
        </a:p>
      </dgm:t>
    </dgm:pt>
    <dgm:pt modelId="{AE502E3E-D9A9-406E-91D8-C0C555470A02}">
      <dgm:prSet phldrT="[Текст]" custT="1"/>
      <dgm:spPr>
        <a:xfrm>
          <a:off x="3172479" y="3284730"/>
          <a:ext cx="2159279" cy="105783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Основы </a:t>
          </a:r>
          <a:r>
            <a:rPr lang="ru-RU" sz="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тайм-менеджмента</a:t>
          </a:r>
        </a:p>
        <a:p>
          <a:pPr algn="just"/>
          <a:r>
            <a:rPr lang="ru-RU" sz="6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Время как жизненная ценность</a:t>
          </a:r>
        </a:p>
        <a:p>
          <a:pPr algn="just"/>
          <a:r>
            <a:rPr lang="ru-RU" sz="6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Самоорганизация, сознательное управление личным временем</a:t>
          </a:r>
        </a:p>
        <a:p>
          <a:pPr algn="just"/>
          <a:r>
            <a:rPr lang="ru-RU" sz="6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3.Выработка индивидуальных  стратегий тайм-менеджмента</a:t>
          </a:r>
          <a:endParaRPr lang="ru-RU" sz="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B149DDC-839F-4F72-98C0-EE55F4EA6265}" type="sibTrans" cxnId="{625853B4-DFB6-40D4-94A0-B5FD1CDD328F}">
      <dgm:prSet/>
      <dgm:spPr/>
      <dgm:t>
        <a:bodyPr/>
        <a:lstStyle/>
        <a:p>
          <a:endParaRPr lang="ru-RU"/>
        </a:p>
      </dgm:t>
    </dgm:pt>
    <dgm:pt modelId="{664D892B-6DE1-48C0-82D8-747C3468BFDC}" type="parTrans" cxnId="{625853B4-DFB6-40D4-94A0-B5FD1CDD328F}">
      <dgm:prSet/>
      <dgm:spPr/>
      <dgm:t>
        <a:bodyPr/>
        <a:lstStyle/>
        <a:p>
          <a:endParaRPr lang="ru-RU"/>
        </a:p>
      </dgm:t>
    </dgm:pt>
    <dgm:pt modelId="{1304CC91-41A6-4CB8-9004-7953EBE113DB}">
      <dgm:prSet phldrT="[Текст]"/>
      <dgm:spPr>
        <a:xfrm>
          <a:off x="5804100" y="0"/>
          <a:ext cx="2699098" cy="4572000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Личностная эффективность </a:t>
          </a:r>
        </a:p>
      </dgm:t>
    </dgm:pt>
    <dgm:pt modelId="{8A98E75E-FD20-438A-A971-ABF572D1C386}" type="sibTrans" cxnId="{79B4CDC2-D2E3-47F0-9159-31ECFAF8D865}">
      <dgm:prSet/>
      <dgm:spPr/>
      <dgm:t>
        <a:bodyPr/>
        <a:lstStyle/>
        <a:p>
          <a:endParaRPr lang="ru-RU"/>
        </a:p>
      </dgm:t>
    </dgm:pt>
    <dgm:pt modelId="{A2BBD14C-A4BB-4421-842C-265074498897}" type="parTrans" cxnId="{79B4CDC2-D2E3-47F0-9159-31ECFAF8D865}">
      <dgm:prSet/>
      <dgm:spPr/>
      <dgm:t>
        <a:bodyPr/>
        <a:lstStyle/>
        <a:p>
          <a:endParaRPr lang="ru-RU"/>
        </a:p>
      </dgm:t>
    </dgm:pt>
    <dgm:pt modelId="{5644714C-3727-4122-9189-ADFBF1ACC23E}">
      <dgm:prSet phldrT="[Текст]" custT="1"/>
      <dgm:spPr>
        <a:xfrm>
          <a:off x="6074010" y="1372221"/>
          <a:ext cx="2159279" cy="156078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8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Личностное саморазвитие</a:t>
          </a:r>
        </a:p>
        <a:p>
          <a:pPr algn="just"/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Понятие личностной эффективности</a:t>
          </a:r>
        </a:p>
        <a:p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Социально-психологические компетенции современного специалиста: эмоциональный интеллект,  эмоциональная  устойчивость</a:t>
          </a:r>
        </a:p>
        <a:p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Психологическое здоровье как условие личностной эффективности</a:t>
          </a:r>
        </a:p>
        <a:p>
          <a:r>
            <a:rPr lang="ru-RU" sz="5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Личностное развитие и личностный рост</a:t>
          </a:r>
          <a:r>
            <a:rPr lang="ru-RU" sz="7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2B5DB3F-4817-4097-AB36-BA9D328C7E2F}" type="sibTrans" cxnId="{7D918FA2-9B2E-4DA1-8D2C-72D44CDF125C}">
      <dgm:prSet/>
      <dgm:spPr/>
      <dgm:t>
        <a:bodyPr/>
        <a:lstStyle/>
        <a:p>
          <a:endParaRPr lang="ru-RU"/>
        </a:p>
      </dgm:t>
    </dgm:pt>
    <dgm:pt modelId="{25FC0A81-DA1C-4120-A8DF-7D27563C47EA}" type="parTrans" cxnId="{7D918FA2-9B2E-4DA1-8D2C-72D44CDF125C}">
      <dgm:prSet/>
      <dgm:spPr/>
      <dgm:t>
        <a:bodyPr/>
        <a:lstStyle/>
        <a:p>
          <a:endParaRPr lang="ru-RU"/>
        </a:p>
      </dgm:t>
    </dgm:pt>
    <dgm:pt modelId="{E4556A6D-A459-406D-B437-272BE52D08F7}">
      <dgm:prSet phldrT="[Текст]"/>
      <dgm:spPr>
        <a:xfrm>
          <a:off x="2902569" y="0"/>
          <a:ext cx="2699098" cy="4572000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Учебно-профессиональная эффективность </a:t>
          </a:r>
        </a:p>
      </dgm:t>
    </dgm:pt>
    <dgm:pt modelId="{BD9FA4CA-35D1-45ED-8E1E-695768011D66}" type="sibTrans" cxnId="{A1DDC327-C3D6-402B-88F7-A0E04B61BDED}">
      <dgm:prSet/>
      <dgm:spPr/>
      <dgm:t>
        <a:bodyPr/>
        <a:lstStyle/>
        <a:p>
          <a:endParaRPr lang="ru-RU"/>
        </a:p>
      </dgm:t>
    </dgm:pt>
    <dgm:pt modelId="{0D506E7A-08B7-487F-9D92-49F41C3B5CA6}" type="parTrans" cxnId="{A1DDC327-C3D6-402B-88F7-A0E04B61BDED}">
      <dgm:prSet/>
      <dgm:spPr/>
      <dgm:t>
        <a:bodyPr/>
        <a:lstStyle/>
        <a:p>
          <a:endParaRPr lang="ru-RU"/>
        </a:p>
      </dgm:t>
    </dgm:pt>
    <dgm:pt modelId="{E19A6EDE-0F90-439C-87A3-E9A2B3349A25}">
      <dgm:prSet phldrT="[Текст]" custT="1"/>
      <dgm:spPr>
        <a:xfrm>
          <a:off x="6074010" y="3120973"/>
          <a:ext cx="2159279" cy="122180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ru-RU" sz="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endParaRPr lang="ru-RU" sz="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r>
            <a:rPr lang="ru-RU" sz="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Жизненный баланс </a:t>
          </a:r>
        </a:p>
        <a:p>
          <a:pPr algn="just"/>
          <a:r>
            <a:rPr lang="ru-RU" sz="7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Понятие жизненного баланса</a:t>
          </a:r>
        </a:p>
        <a:p>
          <a:pPr algn="just"/>
          <a:r>
            <a:rPr lang="ru-RU" sz="7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Жизненный баланс  - условие личностной и профессиональной эффективнности</a:t>
          </a:r>
        </a:p>
        <a:p>
          <a:pPr algn="just"/>
          <a:endParaRPr lang="ru-RU" sz="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just"/>
          <a:endParaRPr lang="ru-RU" sz="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endParaRPr lang="ru-RU" sz="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59A73A4-814E-436E-BEC1-4944E6410D6E}" type="sibTrans" cxnId="{16E899AD-6F2D-4534-8F84-AE0D4345DEC4}">
      <dgm:prSet/>
      <dgm:spPr/>
      <dgm:t>
        <a:bodyPr/>
        <a:lstStyle/>
        <a:p>
          <a:endParaRPr lang="ru-RU"/>
        </a:p>
      </dgm:t>
    </dgm:pt>
    <dgm:pt modelId="{6A08FF88-6F7C-4E10-934E-37381C104378}" type="parTrans" cxnId="{16E899AD-6F2D-4534-8F84-AE0D4345DEC4}">
      <dgm:prSet/>
      <dgm:spPr/>
      <dgm:t>
        <a:bodyPr/>
        <a:lstStyle/>
        <a:p>
          <a:endParaRPr lang="ru-RU"/>
        </a:p>
      </dgm:t>
    </dgm:pt>
    <dgm:pt modelId="{A46ADC70-CCCC-4F87-820C-5A59869E2B5D}" type="pres">
      <dgm:prSet presAssocID="{855B5031-30D5-4065-A213-D089529F29A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ACAE99-E2D1-4D1E-8B97-3FD8D3ECEF22}" type="pres">
      <dgm:prSet presAssocID="{332F8C4E-ECCC-4739-A4F1-0088697FC344}" presName="compNode" presStyleCnt="0"/>
      <dgm:spPr/>
    </dgm:pt>
    <dgm:pt modelId="{4DBF1FA8-811C-43C7-AFCA-63A9278C1AD0}" type="pres">
      <dgm:prSet presAssocID="{332F8C4E-ECCC-4739-A4F1-0088697FC344}" presName="aNode" presStyleLbl="bgShp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DEFF1AE-7F20-4E49-93BE-9B70A777ED04}" type="pres">
      <dgm:prSet presAssocID="{332F8C4E-ECCC-4739-A4F1-0088697FC344}" presName="textNode" presStyleLbl="bgShp" presStyleIdx="0" presStyleCnt="3"/>
      <dgm:spPr/>
      <dgm:t>
        <a:bodyPr/>
        <a:lstStyle/>
        <a:p>
          <a:endParaRPr lang="ru-RU"/>
        </a:p>
      </dgm:t>
    </dgm:pt>
    <dgm:pt modelId="{6B3C65B2-DE16-4FDD-A524-C308A634B0BB}" type="pres">
      <dgm:prSet presAssocID="{332F8C4E-ECCC-4739-A4F1-0088697FC344}" presName="compChildNode" presStyleCnt="0"/>
      <dgm:spPr/>
    </dgm:pt>
    <dgm:pt modelId="{8E0B252E-9728-4CA1-9D36-3F609075DF46}" type="pres">
      <dgm:prSet presAssocID="{332F8C4E-ECCC-4739-A4F1-0088697FC344}" presName="theInnerList" presStyleCnt="0"/>
      <dgm:spPr/>
    </dgm:pt>
    <dgm:pt modelId="{A93F0D4D-F8FC-4A5F-A624-F0B900877FF7}" type="pres">
      <dgm:prSet presAssocID="{AD13109A-B562-4A4C-8D2C-B6FD467B620F}" presName="childNode" presStyleLbl="node1" presStyleIdx="0" presStyleCnt="6" custScaleY="23691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D3EE29D-293F-4312-81C2-B7E5B9AB6ABE}" type="pres">
      <dgm:prSet presAssocID="{AD13109A-B562-4A4C-8D2C-B6FD467B620F}" presName="aSpace2" presStyleCnt="0"/>
      <dgm:spPr/>
    </dgm:pt>
    <dgm:pt modelId="{1861A3E0-E684-4ABA-B16F-0A55E655959A}" type="pres">
      <dgm:prSet presAssocID="{9BB3D86F-10E5-4EBC-9A5B-026220BCAE4E}" presName="childNode" presStyleLbl="node1" presStyleIdx="1" presStyleCnt="6" custScaleY="20676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E5272D3-556A-4D94-A7CB-D0A38D562F1F}" type="pres">
      <dgm:prSet presAssocID="{332F8C4E-ECCC-4739-A4F1-0088697FC344}" presName="aSpace" presStyleCnt="0"/>
      <dgm:spPr/>
    </dgm:pt>
    <dgm:pt modelId="{A4A4BB34-53D9-45F1-8833-32E3A9901220}" type="pres">
      <dgm:prSet presAssocID="{E4556A6D-A459-406D-B437-272BE52D08F7}" presName="compNode" presStyleCnt="0"/>
      <dgm:spPr/>
    </dgm:pt>
    <dgm:pt modelId="{410A763F-EFE2-4D4C-A4A4-AAB74FE88F90}" type="pres">
      <dgm:prSet presAssocID="{E4556A6D-A459-406D-B437-272BE52D08F7}" presName="aNode" presStyleLbl="bgShp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8554598-8D92-4DF0-823C-A1D227024C7B}" type="pres">
      <dgm:prSet presAssocID="{E4556A6D-A459-406D-B437-272BE52D08F7}" presName="textNode" presStyleLbl="bgShp" presStyleIdx="1" presStyleCnt="3"/>
      <dgm:spPr/>
      <dgm:t>
        <a:bodyPr/>
        <a:lstStyle/>
        <a:p>
          <a:endParaRPr lang="ru-RU"/>
        </a:p>
      </dgm:t>
    </dgm:pt>
    <dgm:pt modelId="{4FAFC34C-6697-4180-877A-B919A52C64F4}" type="pres">
      <dgm:prSet presAssocID="{E4556A6D-A459-406D-B437-272BE52D08F7}" presName="compChildNode" presStyleCnt="0"/>
      <dgm:spPr/>
    </dgm:pt>
    <dgm:pt modelId="{B7E4BADD-3E42-4369-A4CF-AC91D28EBDA9}" type="pres">
      <dgm:prSet presAssocID="{E4556A6D-A459-406D-B437-272BE52D08F7}" presName="theInnerList" presStyleCnt="0"/>
      <dgm:spPr/>
    </dgm:pt>
    <dgm:pt modelId="{1810D372-DFB4-4B84-B825-6F8331DBB3B8}" type="pres">
      <dgm:prSet presAssocID="{12E2CFCB-1CD6-41ED-A29F-58AE71C1C335}" presName="childNode" presStyleLbl="node1" presStyleIdx="2" presStyleCnt="6" custScaleY="16539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2A7907-9781-4754-8C20-60141332EA89}" type="pres">
      <dgm:prSet presAssocID="{12E2CFCB-1CD6-41ED-A29F-58AE71C1C335}" presName="aSpace2" presStyleCnt="0"/>
      <dgm:spPr/>
    </dgm:pt>
    <dgm:pt modelId="{6A4F234A-93A3-4AAD-97FE-FD868CE3EA5A}" type="pres">
      <dgm:prSet presAssocID="{AE502E3E-D9A9-406E-91D8-C0C555470A02}" presName="childNode" presStyleLbl="node1" presStyleIdx="3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5B3ED00-954F-49ED-B8F6-EA5E630B0575}" type="pres">
      <dgm:prSet presAssocID="{E4556A6D-A459-406D-B437-272BE52D08F7}" presName="aSpace" presStyleCnt="0"/>
      <dgm:spPr/>
    </dgm:pt>
    <dgm:pt modelId="{14324816-CCAE-4242-9724-271745251F85}" type="pres">
      <dgm:prSet presAssocID="{1304CC91-41A6-4CB8-9004-7953EBE113DB}" presName="compNode" presStyleCnt="0"/>
      <dgm:spPr/>
    </dgm:pt>
    <dgm:pt modelId="{CC8E7BEF-A88C-4499-8797-FE92E2873E0B}" type="pres">
      <dgm:prSet presAssocID="{1304CC91-41A6-4CB8-9004-7953EBE113DB}" presName="aNode" presStyleLbl="bgShp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D46CB84-C2D9-487E-8049-AD179FF54F1C}" type="pres">
      <dgm:prSet presAssocID="{1304CC91-41A6-4CB8-9004-7953EBE113DB}" presName="textNode" presStyleLbl="bgShp" presStyleIdx="2" presStyleCnt="3"/>
      <dgm:spPr/>
      <dgm:t>
        <a:bodyPr/>
        <a:lstStyle/>
        <a:p>
          <a:endParaRPr lang="ru-RU"/>
        </a:p>
      </dgm:t>
    </dgm:pt>
    <dgm:pt modelId="{7EC4A6EE-4F77-4053-843B-F83E3B90C0D8}" type="pres">
      <dgm:prSet presAssocID="{1304CC91-41A6-4CB8-9004-7953EBE113DB}" presName="compChildNode" presStyleCnt="0"/>
      <dgm:spPr/>
    </dgm:pt>
    <dgm:pt modelId="{80F7A88D-75FC-41B0-BD92-42F8A58D8BFA}" type="pres">
      <dgm:prSet presAssocID="{1304CC91-41A6-4CB8-9004-7953EBE113DB}" presName="theInnerList" presStyleCnt="0"/>
      <dgm:spPr/>
    </dgm:pt>
    <dgm:pt modelId="{B5F4C2DC-2AF0-493C-A263-A669FEB61C14}" type="pres">
      <dgm:prSet presAssocID="{5644714C-3727-4122-9189-ADFBF1ACC23E}" presName="childNode" presStyleLbl="node1" presStyleIdx="4" presStyleCnt="6" custScaleY="12774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4DECB82-A055-41CD-981A-234644A173CF}" type="pres">
      <dgm:prSet presAssocID="{5644714C-3727-4122-9189-ADFBF1ACC23E}" presName="aSpace2" presStyleCnt="0"/>
      <dgm:spPr/>
    </dgm:pt>
    <dgm:pt modelId="{B4BBD6E2-2026-428E-B1F4-3520C351E172}" type="pres">
      <dgm:prSet presAssocID="{E19A6EDE-0F90-439C-87A3-E9A2B3349A25}" presName="childNode" presStyleLbl="node1" presStyleIdx="5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5A174580-BD7B-4A46-9724-F521C4CF3B7C}" srcId="{332F8C4E-ECCC-4739-A4F1-0088697FC344}" destId="{AD13109A-B562-4A4C-8D2C-B6FD467B620F}" srcOrd="0" destOrd="0" parTransId="{A42F6065-3759-41DA-82A6-EA2456523B8E}" sibTransId="{F4551AE2-6807-4E8B-ACF2-8C89CBFFF65F}"/>
    <dgm:cxn modelId="{ED62D01C-2F0A-4308-9390-47EFB0067826}" type="presOf" srcId="{855B5031-30D5-4065-A213-D089529F29AE}" destId="{A46ADC70-CCCC-4F87-820C-5A59869E2B5D}" srcOrd="0" destOrd="0" presId="urn:microsoft.com/office/officeart/2005/8/layout/lProcess2"/>
    <dgm:cxn modelId="{2E6688CC-5B13-4EA1-94B2-D94F7FA6D1DB}" srcId="{855B5031-30D5-4065-A213-D089529F29AE}" destId="{332F8C4E-ECCC-4739-A4F1-0088697FC344}" srcOrd="0" destOrd="0" parTransId="{D5116E33-A12C-483F-94F3-29E5A5968E68}" sibTransId="{508DE2CD-2ED2-4613-88CA-CCB569AF9F3C}"/>
    <dgm:cxn modelId="{7D918FA2-9B2E-4DA1-8D2C-72D44CDF125C}" srcId="{1304CC91-41A6-4CB8-9004-7953EBE113DB}" destId="{5644714C-3727-4122-9189-ADFBF1ACC23E}" srcOrd="0" destOrd="0" parTransId="{25FC0A81-DA1C-4120-A8DF-7D27563C47EA}" sibTransId="{42B5DB3F-4817-4097-AB36-BA9D328C7E2F}"/>
    <dgm:cxn modelId="{2F80794B-3177-45F1-A271-7CD9AE6923CB}" type="presOf" srcId="{AE502E3E-D9A9-406E-91D8-C0C555470A02}" destId="{6A4F234A-93A3-4AAD-97FE-FD868CE3EA5A}" srcOrd="0" destOrd="0" presId="urn:microsoft.com/office/officeart/2005/8/layout/lProcess2"/>
    <dgm:cxn modelId="{80767B51-AE07-450E-80B9-DA564AC15C20}" type="presOf" srcId="{9BB3D86F-10E5-4EBC-9A5B-026220BCAE4E}" destId="{1861A3E0-E684-4ABA-B16F-0A55E655959A}" srcOrd="0" destOrd="0" presId="urn:microsoft.com/office/officeart/2005/8/layout/lProcess2"/>
    <dgm:cxn modelId="{03779FF5-989C-4B34-9DA4-9AF97542FF3D}" type="presOf" srcId="{E4556A6D-A459-406D-B437-272BE52D08F7}" destId="{410A763F-EFE2-4D4C-A4A4-AAB74FE88F90}" srcOrd="0" destOrd="0" presId="urn:microsoft.com/office/officeart/2005/8/layout/lProcess2"/>
    <dgm:cxn modelId="{1A6732F0-B5D7-45E6-94AA-2F6EA6A59A3A}" type="presOf" srcId="{332F8C4E-ECCC-4739-A4F1-0088697FC344}" destId="{7DEFF1AE-7F20-4E49-93BE-9B70A777ED04}" srcOrd="1" destOrd="0" presId="urn:microsoft.com/office/officeart/2005/8/layout/lProcess2"/>
    <dgm:cxn modelId="{E9FD8D3C-9D0D-4A58-AD7B-ADBCBCEFE7DD}" type="presOf" srcId="{E19A6EDE-0F90-439C-87A3-E9A2B3349A25}" destId="{B4BBD6E2-2026-428E-B1F4-3520C351E172}" srcOrd="0" destOrd="0" presId="urn:microsoft.com/office/officeart/2005/8/layout/lProcess2"/>
    <dgm:cxn modelId="{79B4CDC2-D2E3-47F0-9159-31ECFAF8D865}" srcId="{855B5031-30D5-4065-A213-D089529F29AE}" destId="{1304CC91-41A6-4CB8-9004-7953EBE113DB}" srcOrd="2" destOrd="0" parTransId="{A2BBD14C-A4BB-4421-842C-265074498897}" sibTransId="{8A98E75E-FD20-438A-A971-ABF572D1C386}"/>
    <dgm:cxn modelId="{084052FC-F981-4459-B456-DDD3716041A0}" type="presOf" srcId="{1304CC91-41A6-4CB8-9004-7953EBE113DB}" destId="{CC8E7BEF-A88C-4499-8797-FE92E2873E0B}" srcOrd="0" destOrd="0" presId="urn:microsoft.com/office/officeart/2005/8/layout/lProcess2"/>
    <dgm:cxn modelId="{A1DDC327-C3D6-402B-88F7-A0E04B61BDED}" srcId="{855B5031-30D5-4065-A213-D089529F29AE}" destId="{E4556A6D-A459-406D-B437-272BE52D08F7}" srcOrd="1" destOrd="0" parTransId="{0D506E7A-08B7-487F-9D92-49F41C3B5CA6}" sibTransId="{BD9FA4CA-35D1-45ED-8E1E-695768011D66}"/>
    <dgm:cxn modelId="{625853B4-DFB6-40D4-94A0-B5FD1CDD328F}" srcId="{E4556A6D-A459-406D-B437-272BE52D08F7}" destId="{AE502E3E-D9A9-406E-91D8-C0C555470A02}" srcOrd="1" destOrd="0" parTransId="{664D892B-6DE1-48C0-82D8-747C3468BFDC}" sibTransId="{1B149DDC-839F-4F72-98C0-EE55F4EA6265}"/>
    <dgm:cxn modelId="{3B9EF13B-7745-426D-8955-08C71CC13966}" srcId="{E4556A6D-A459-406D-B437-272BE52D08F7}" destId="{12E2CFCB-1CD6-41ED-A29F-58AE71C1C335}" srcOrd="0" destOrd="0" parTransId="{3E79FF15-8526-45F2-AC95-D219AE023A57}" sibTransId="{81102367-701E-48AB-AF20-FC361823E865}"/>
    <dgm:cxn modelId="{D7655296-3A2B-4690-B959-C99C52EC56B3}" type="presOf" srcId="{AD13109A-B562-4A4C-8D2C-B6FD467B620F}" destId="{A93F0D4D-F8FC-4A5F-A624-F0B900877FF7}" srcOrd="0" destOrd="0" presId="urn:microsoft.com/office/officeart/2005/8/layout/lProcess2"/>
    <dgm:cxn modelId="{51B7B171-1FB3-49A2-B9DB-30449A59EB27}" type="presOf" srcId="{12E2CFCB-1CD6-41ED-A29F-58AE71C1C335}" destId="{1810D372-DFB4-4B84-B825-6F8331DBB3B8}" srcOrd="0" destOrd="0" presId="urn:microsoft.com/office/officeart/2005/8/layout/lProcess2"/>
    <dgm:cxn modelId="{43A74CCD-A89C-4652-976A-8EEEAE00CC64}" type="presOf" srcId="{E4556A6D-A459-406D-B437-272BE52D08F7}" destId="{58554598-8D92-4DF0-823C-A1D227024C7B}" srcOrd="1" destOrd="0" presId="urn:microsoft.com/office/officeart/2005/8/layout/lProcess2"/>
    <dgm:cxn modelId="{BF3DB6CC-BD6C-44F7-B293-AD38C53F77A8}" type="presOf" srcId="{332F8C4E-ECCC-4739-A4F1-0088697FC344}" destId="{4DBF1FA8-811C-43C7-AFCA-63A9278C1AD0}" srcOrd="0" destOrd="0" presId="urn:microsoft.com/office/officeart/2005/8/layout/lProcess2"/>
    <dgm:cxn modelId="{42A45C0F-3788-45E4-9F1A-9D70F5255807}" srcId="{332F8C4E-ECCC-4739-A4F1-0088697FC344}" destId="{9BB3D86F-10E5-4EBC-9A5B-026220BCAE4E}" srcOrd="1" destOrd="0" parTransId="{4F5DB7F7-D74C-4BBF-AAC1-62F4606915E1}" sibTransId="{979DB0EF-A762-4678-91EC-E5A84172D77A}"/>
    <dgm:cxn modelId="{A586E0C0-2AC0-4D49-809D-6D2367D9DBE5}" type="presOf" srcId="{1304CC91-41A6-4CB8-9004-7953EBE113DB}" destId="{AD46CB84-C2D9-487E-8049-AD179FF54F1C}" srcOrd="1" destOrd="0" presId="urn:microsoft.com/office/officeart/2005/8/layout/lProcess2"/>
    <dgm:cxn modelId="{16E899AD-6F2D-4534-8F84-AE0D4345DEC4}" srcId="{1304CC91-41A6-4CB8-9004-7953EBE113DB}" destId="{E19A6EDE-0F90-439C-87A3-E9A2B3349A25}" srcOrd="1" destOrd="0" parTransId="{6A08FF88-6F7C-4E10-934E-37381C104378}" sibTransId="{D59A73A4-814E-436E-BEC1-4944E6410D6E}"/>
    <dgm:cxn modelId="{F044EA58-7C9B-4E8B-9AE5-0D3730F0DB15}" type="presOf" srcId="{5644714C-3727-4122-9189-ADFBF1ACC23E}" destId="{B5F4C2DC-2AF0-493C-A263-A669FEB61C14}" srcOrd="0" destOrd="0" presId="urn:microsoft.com/office/officeart/2005/8/layout/lProcess2"/>
    <dgm:cxn modelId="{615DB2FD-BDC7-4AAA-968F-C2BB6B29B995}" type="presParOf" srcId="{A46ADC70-CCCC-4F87-820C-5A59869E2B5D}" destId="{4FACAE99-E2D1-4D1E-8B97-3FD8D3ECEF22}" srcOrd="0" destOrd="0" presId="urn:microsoft.com/office/officeart/2005/8/layout/lProcess2"/>
    <dgm:cxn modelId="{498EA632-52FA-42AF-B43E-C470ACC34FFC}" type="presParOf" srcId="{4FACAE99-E2D1-4D1E-8B97-3FD8D3ECEF22}" destId="{4DBF1FA8-811C-43C7-AFCA-63A9278C1AD0}" srcOrd="0" destOrd="0" presId="urn:microsoft.com/office/officeart/2005/8/layout/lProcess2"/>
    <dgm:cxn modelId="{A2695346-129F-4FBA-BECB-DD7F9C80E376}" type="presParOf" srcId="{4FACAE99-E2D1-4D1E-8B97-3FD8D3ECEF22}" destId="{7DEFF1AE-7F20-4E49-93BE-9B70A777ED04}" srcOrd="1" destOrd="0" presId="urn:microsoft.com/office/officeart/2005/8/layout/lProcess2"/>
    <dgm:cxn modelId="{763DF7BF-1DF0-4EF6-BA9D-F7395A129C30}" type="presParOf" srcId="{4FACAE99-E2D1-4D1E-8B97-3FD8D3ECEF22}" destId="{6B3C65B2-DE16-4FDD-A524-C308A634B0BB}" srcOrd="2" destOrd="0" presId="urn:microsoft.com/office/officeart/2005/8/layout/lProcess2"/>
    <dgm:cxn modelId="{C356FB8F-318F-454D-8E64-27FA803288BA}" type="presParOf" srcId="{6B3C65B2-DE16-4FDD-A524-C308A634B0BB}" destId="{8E0B252E-9728-4CA1-9D36-3F609075DF46}" srcOrd="0" destOrd="0" presId="urn:microsoft.com/office/officeart/2005/8/layout/lProcess2"/>
    <dgm:cxn modelId="{0BC85565-F8DA-4182-90CB-C545E8B9F293}" type="presParOf" srcId="{8E0B252E-9728-4CA1-9D36-3F609075DF46}" destId="{A93F0D4D-F8FC-4A5F-A624-F0B900877FF7}" srcOrd="0" destOrd="0" presId="urn:microsoft.com/office/officeart/2005/8/layout/lProcess2"/>
    <dgm:cxn modelId="{BF0D900F-C914-445B-90C2-C123C6BF8ABB}" type="presParOf" srcId="{8E0B252E-9728-4CA1-9D36-3F609075DF46}" destId="{CD3EE29D-293F-4312-81C2-B7E5B9AB6ABE}" srcOrd="1" destOrd="0" presId="urn:microsoft.com/office/officeart/2005/8/layout/lProcess2"/>
    <dgm:cxn modelId="{40BADF8D-14CD-43F1-A558-C86F796B14E1}" type="presParOf" srcId="{8E0B252E-9728-4CA1-9D36-3F609075DF46}" destId="{1861A3E0-E684-4ABA-B16F-0A55E655959A}" srcOrd="2" destOrd="0" presId="urn:microsoft.com/office/officeart/2005/8/layout/lProcess2"/>
    <dgm:cxn modelId="{DBB38E4C-FE65-4E36-95C8-AC22B9BF38EF}" type="presParOf" srcId="{A46ADC70-CCCC-4F87-820C-5A59869E2B5D}" destId="{9E5272D3-556A-4D94-A7CB-D0A38D562F1F}" srcOrd="1" destOrd="0" presId="urn:microsoft.com/office/officeart/2005/8/layout/lProcess2"/>
    <dgm:cxn modelId="{D9B15449-7ACC-4E6D-ADD4-EC4B8E0981A4}" type="presParOf" srcId="{A46ADC70-CCCC-4F87-820C-5A59869E2B5D}" destId="{A4A4BB34-53D9-45F1-8833-32E3A9901220}" srcOrd="2" destOrd="0" presId="urn:microsoft.com/office/officeart/2005/8/layout/lProcess2"/>
    <dgm:cxn modelId="{F0AB5820-050F-498B-AFC5-BA8AF7AE2C74}" type="presParOf" srcId="{A4A4BB34-53D9-45F1-8833-32E3A9901220}" destId="{410A763F-EFE2-4D4C-A4A4-AAB74FE88F90}" srcOrd="0" destOrd="0" presId="urn:microsoft.com/office/officeart/2005/8/layout/lProcess2"/>
    <dgm:cxn modelId="{689577A9-AC3C-44BA-8488-B10442236EF7}" type="presParOf" srcId="{A4A4BB34-53D9-45F1-8833-32E3A9901220}" destId="{58554598-8D92-4DF0-823C-A1D227024C7B}" srcOrd="1" destOrd="0" presId="urn:microsoft.com/office/officeart/2005/8/layout/lProcess2"/>
    <dgm:cxn modelId="{A0D4C125-2D6C-4714-A8F7-5A711E2A74EA}" type="presParOf" srcId="{A4A4BB34-53D9-45F1-8833-32E3A9901220}" destId="{4FAFC34C-6697-4180-877A-B919A52C64F4}" srcOrd="2" destOrd="0" presId="urn:microsoft.com/office/officeart/2005/8/layout/lProcess2"/>
    <dgm:cxn modelId="{2E388D05-9D87-4241-9FE2-7E73BB6AFE4C}" type="presParOf" srcId="{4FAFC34C-6697-4180-877A-B919A52C64F4}" destId="{B7E4BADD-3E42-4369-A4CF-AC91D28EBDA9}" srcOrd="0" destOrd="0" presId="urn:microsoft.com/office/officeart/2005/8/layout/lProcess2"/>
    <dgm:cxn modelId="{8C373B40-CBA6-4DA5-9956-E061D0EB8CB9}" type="presParOf" srcId="{B7E4BADD-3E42-4369-A4CF-AC91D28EBDA9}" destId="{1810D372-DFB4-4B84-B825-6F8331DBB3B8}" srcOrd="0" destOrd="0" presId="urn:microsoft.com/office/officeart/2005/8/layout/lProcess2"/>
    <dgm:cxn modelId="{DB980CF5-B878-4A77-8F82-41462889FA48}" type="presParOf" srcId="{B7E4BADD-3E42-4369-A4CF-AC91D28EBDA9}" destId="{A92A7907-9781-4754-8C20-60141332EA89}" srcOrd="1" destOrd="0" presId="urn:microsoft.com/office/officeart/2005/8/layout/lProcess2"/>
    <dgm:cxn modelId="{A6C8C85A-88B2-4575-A7D8-D3492975BDFE}" type="presParOf" srcId="{B7E4BADD-3E42-4369-A4CF-AC91D28EBDA9}" destId="{6A4F234A-93A3-4AAD-97FE-FD868CE3EA5A}" srcOrd="2" destOrd="0" presId="urn:microsoft.com/office/officeart/2005/8/layout/lProcess2"/>
    <dgm:cxn modelId="{484D9FCF-0806-487C-9AD6-57B93BBD2877}" type="presParOf" srcId="{A46ADC70-CCCC-4F87-820C-5A59869E2B5D}" destId="{F5B3ED00-954F-49ED-B8F6-EA5E630B0575}" srcOrd="3" destOrd="0" presId="urn:microsoft.com/office/officeart/2005/8/layout/lProcess2"/>
    <dgm:cxn modelId="{1ACE5BC8-0F6A-4053-82BA-B5C6FE07EC37}" type="presParOf" srcId="{A46ADC70-CCCC-4F87-820C-5A59869E2B5D}" destId="{14324816-CCAE-4242-9724-271745251F85}" srcOrd="4" destOrd="0" presId="urn:microsoft.com/office/officeart/2005/8/layout/lProcess2"/>
    <dgm:cxn modelId="{6AB9857D-BFC5-4FEE-9C13-9953744691FC}" type="presParOf" srcId="{14324816-CCAE-4242-9724-271745251F85}" destId="{CC8E7BEF-A88C-4499-8797-FE92E2873E0B}" srcOrd="0" destOrd="0" presId="urn:microsoft.com/office/officeart/2005/8/layout/lProcess2"/>
    <dgm:cxn modelId="{9303B9EB-C0D0-4BF1-8027-D9A2CA2E9B46}" type="presParOf" srcId="{14324816-CCAE-4242-9724-271745251F85}" destId="{AD46CB84-C2D9-487E-8049-AD179FF54F1C}" srcOrd="1" destOrd="0" presId="urn:microsoft.com/office/officeart/2005/8/layout/lProcess2"/>
    <dgm:cxn modelId="{FD1379D1-2670-4DF4-A545-2767C130C688}" type="presParOf" srcId="{14324816-CCAE-4242-9724-271745251F85}" destId="{7EC4A6EE-4F77-4053-843B-F83E3B90C0D8}" srcOrd="2" destOrd="0" presId="urn:microsoft.com/office/officeart/2005/8/layout/lProcess2"/>
    <dgm:cxn modelId="{460DC4E1-E101-402E-870F-8834DAEE5C7C}" type="presParOf" srcId="{7EC4A6EE-4F77-4053-843B-F83E3B90C0D8}" destId="{80F7A88D-75FC-41B0-BD92-42F8A58D8BFA}" srcOrd="0" destOrd="0" presId="urn:microsoft.com/office/officeart/2005/8/layout/lProcess2"/>
    <dgm:cxn modelId="{6566B9C1-E0DD-4F4E-B793-B930EDEEE5D3}" type="presParOf" srcId="{80F7A88D-75FC-41B0-BD92-42F8A58D8BFA}" destId="{B5F4C2DC-2AF0-493C-A263-A669FEB61C14}" srcOrd="0" destOrd="0" presId="urn:microsoft.com/office/officeart/2005/8/layout/lProcess2"/>
    <dgm:cxn modelId="{3AC86C30-F534-42B0-873E-CC3C3CB7C46A}" type="presParOf" srcId="{80F7A88D-75FC-41B0-BD92-42F8A58D8BFA}" destId="{B4DECB82-A055-41CD-981A-234644A173CF}" srcOrd="1" destOrd="0" presId="urn:microsoft.com/office/officeart/2005/8/layout/lProcess2"/>
    <dgm:cxn modelId="{D13ADCAA-A1B1-4F76-B16B-E7A9B2766634}" type="presParOf" srcId="{80F7A88D-75FC-41B0-BD92-42F8A58D8BFA}" destId="{B4BBD6E2-2026-428E-B1F4-3520C351E17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3B431-A87C-4B9B-A4EB-55AD19BF6E07}">
      <dsp:nvSpPr>
        <dsp:cNvPr id="0" name=""/>
        <dsp:cNvSpPr/>
      </dsp:nvSpPr>
      <dsp:spPr>
        <a:xfrm>
          <a:off x="0" y="973085"/>
          <a:ext cx="7818834" cy="2900665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6F8A7-580F-45FF-8BCB-1E64229AA218}">
      <dsp:nvSpPr>
        <dsp:cNvPr id="0" name=""/>
        <dsp:cNvSpPr/>
      </dsp:nvSpPr>
      <dsp:spPr>
        <a:xfrm>
          <a:off x="5643457" y="1675133"/>
          <a:ext cx="1393493" cy="145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Результат (контроль и оценка результатов)  </a:t>
          </a:r>
          <a:endParaRPr lang="ru-RU" sz="1900" kern="1200" dirty="0"/>
        </a:p>
      </dsp:txBody>
      <dsp:txXfrm>
        <a:off x="5643457" y="1675133"/>
        <a:ext cx="1393493" cy="1450332"/>
      </dsp:txXfrm>
    </dsp:sp>
    <dsp:sp modelId="{022891EB-7173-4BCC-BFD2-21869D418582}">
      <dsp:nvSpPr>
        <dsp:cNvPr id="0" name=""/>
        <dsp:cNvSpPr/>
      </dsp:nvSpPr>
      <dsp:spPr>
        <a:xfrm>
          <a:off x="3971265" y="1675133"/>
          <a:ext cx="1393493" cy="145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Действия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(учебные действия) </a:t>
          </a:r>
          <a:endParaRPr lang="ru-RU" sz="1900" kern="1200" dirty="0"/>
        </a:p>
      </dsp:txBody>
      <dsp:txXfrm>
        <a:off x="3971265" y="1675133"/>
        <a:ext cx="1393493" cy="1450332"/>
      </dsp:txXfrm>
    </dsp:sp>
    <dsp:sp modelId="{10C3F63C-431F-45A4-A40E-97ADF116606F}">
      <dsp:nvSpPr>
        <dsp:cNvPr id="0" name=""/>
        <dsp:cNvSpPr/>
      </dsp:nvSpPr>
      <dsp:spPr>
        <a:xfrm>
          <a:off x="2299073" y="1675133"/>
          <a:ext cx="1393493" cy="145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Цель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(учебная задача ) </a:t>
          </a:r>
          <a:endParaRPr lang="ru-RU" sz="1900" kern="1200" dirty="0"/>
        </a:p>
      </dsp:txBody>
      <dsp:txXfrm>
        <a:off x="2299073" y="1675133"/>
        <a:ext cx="1393493" cy="1450332"/>
      </dsp:txXfrm>
    </dsp:sp>
    <dsp:sp modelId="{0D4F32D0-1F5C-4A59-ACAE-6912165A364E}">
      <dsp:nvSpPr>
        <dsp:cNvPr id="0" name=""/>
        <dsp:cNvSpPr/>
      </dsp:nvSpPr>
      <dsp:spPr>
        <a:xfrm>
          <a:off x="626881" y="1675133"/>
          <a:ext cx="1393493" cy="145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Мотив (учебная мотивация) </a:t>
          </a:r>
          <a:endParaRPr lang="ru-RU" sz="1900" kern="1200" dirty="0"/>
        </a:p>
      </dsp:txBody>
      <dsp:txXfrm>
        <a:off x="626881" y="1675133"/>
        <a:ext cx="1393493" cy="1450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9F73C-D27F-4640-992A-EF51D304C56C}">
      <dsp:nvSpPr>
        <dsp:cNvPr id="0" name=""/>
        <dsp:cNvSpPr/>
      </dsp:nvSpPr>
      <dsp:spPr>
        <a:xfrm>
          <a:off x="4114800" y="1978607"/>
          <a:ext cx="3614752" cy="20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58"/>
              </a:lnTo>
              <a:lnTo>
                <a:pt x="3614752" y="104558"/>
              </a:lnTo>
              <a:lnTo>
                <a:pt x="3614752" y="209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16399-76C7-461A-9505-AB1B93B33DDA}">
      <dsp:nvSpPr>
        <dsp:cNvPr id="0" name=""/>
        <dsp:cNvSpPr/>
      </dsp:nvSpPr>
      <dsp:spPr>
        <a:xfrm>
          <a:off x="4114800" y="1978607"/>
          <a:ext cx="2409835" cy="20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58"/>
              </a:lnTo>
              <a:lnTo>
                <a:pt x="2409835" y="104558"/>
              </a:lnTo>
              <a:lnTo>
                <a:pt x="2409835" y="209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8D61C-1C08-4FAA-9520-05941DB1924E}">
      <dsp:nvSpPr>
        <dsp:cNvPr id="0" name=""/>
        <dsp:cNvSpPr/>
      </dsp:nvSpPr>
      <dsp:spPr>
        <a:xfrm>
          <a:off x="4114800" y="1978607"/>
          <a:ext cx="1204917" cy="20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58"/>
              </a:lnTo>
              <a:lnTo>
                <a:pt x="1204917" y="104558"/>
              </a:lnTo>
              <a:lnTo>
                <a:pt x="1204917" y="209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4990D-6A93-400B-A436-EAA174BBF46D}">
      <dsp:nvSpPr>
        <dsp:cNvPr id="0" name=""/>
        <dsp:cNvSpPr/>
      </dsp:nvSpPr>
      <dsp:spPr>
        <a:xfrm>
          <a:off x="4069080" y="1978607"/>
          <a:ext cx="91440" cy="209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96924-D073-427D-9AE8-EC316AE1D585}">
      <dsp:nvSpPr>
        <dsp:cNvPr id="0" name=""/>
        <dsp:cNvSpPr/>
      </dsp:nvSpPr>
      <dsp:spPr>
        <a:xfrm>
          <a:off x="2909882" y="1978607"/>
          <a:ext cx="1204917" cy="209117"/>
        </a:xfrm>
        <a:custGeom>
          <a:avLst/>
          <a:gdLst/>
          <a:ahLst/>
          <a:cxnLst/>
          <a:rect l="0" t="0" r="0" b="0"/>
          <a:pathLst>
            <a:path>
              <a:moveTo>
                <a:pt x="1204917" y="0"/>
              </a:moveTo>
              <a:lnTo>
                <a:pt x="1204917" y="104558"/>
              </a:lnTo>
              <a:lnTo>
                <a:pt x="0" y="104558"/>
              </a:lnTo>
              <a:lnTo>
                <a:pt x="0" y="209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16D43-D705-47B6-82E8-36034A042AA5}">
      <dsp:nvSpPr>
        <dsp:cNvPr id="0" name=""/>
        <dsp:cNvSpPr/>
      </dsp:nvSpPr>
      <dsp:spPr>
        <a:xfrm>
          <a:off x="1704964" y="1978607"/>
          <a:ext cx="2409835" cy="209117"/>
        </a:xfrm>
        <a:custGeom>
          <a:avLst/>
          <a:gdLst/>
          <a:ahLst/>
          <a:cxnLst/>
          <a:rect l="0" t="0" r="0" b="0"/>
          <a:pathLst>
            <a:path>
              <a:moveTo>
                <a:pt x="2409835" y="0"/>
              </a:moveTo>
              <a:lnTo>
                <a:pt x="2409835" y="104558"/>
              </a:lnTo>
              <a:lnTo>
                <a:pt x="0" y="104558"/>
              </a:lnTo>
              <a:lnTo>
                <a:pt x="0" y="209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114D-6F8E-4711-9A39-B8E1638A6AD6}">
      <dsp:nvSpPr>
        <dsp:cNvPr id="0" name=""/>
        <dsp:cNvSpPr/>
      </dsp:nvSpPr>
      <dsp:spPr>
        <a:xfrm>
          <a:off x="500047" y="1978607"/>
          <a:ext cx="3614752" cy="209117"/>
        </a:xfrm>
        <a:custGeom>
          <a:avLst/>
          <a:gdLst/>
          <a:ahLst/>
          <a:cxnLst/>
          <a:rect l="0" t="0" r="0" b="0"/>
          <a:pathLst>
            <a:path>
              <a:moveTo>
                <a:pt x="3614752" y="0"/>
              </a:moveTo>
              <a:lnTo>
                <a:pt x="3614752" y="104558"/>
              </a:lnTo>
              <a:lnTo>
                <a:pt x="0" y="104558"/>
              </a:lnTo>
              <a:lnTo>
                <a:pt x="0" y="209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54D75-C29B-4423-9493-FBF52F035639}">
      <dsp:nvSpPr>
        <dsp:cNvPr id="0" name=""/>
        <dsp:cNvSpPr/>
      </dsp:nvSpPr>
      <dsp:spPr>
        <a:xfrm>
          <a:off x="3322711" y="1277813"/>
          <a:ext cx="1584177" cy="700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Педагог-психолог </a:t>
          </a:r>
          <a:endParaRPr lang="ru-RU" sz="1300" kern="1200" dirty="0"/>
        </a:p>
      </dsp:txBody>
      <dsp:txXfrm>
        <a:off x="3322711" y="1277813"/>
        <a:ext cx="1584177" cy="700794"/>
      </dsp:txXfrm>
    </dsp:sp>
    <dsp:sp modelId="{E0BBB7E1-2ACD-4C08-903D-4DE2F182EBC5}">
      <dsp:nvSpPr>
        <dsp:cNvPr id="0" name=""/>
        <dsp:cNvSpPr/>
      </dsp:nvSpPr>
      <dsp:spPr>
        <a:xfrm>
          <a:off x="2147" y="2187725"/>
          <a:ext cx="995799" cy="923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Философия (содержание предмета)</a:t>
          </a:r>
          <a:endParaRPr lang="ru-RU" sz="1300" kern="1200" dirty="0"/>
        </a:p>
      </dsp:txBody>
      <dsp:txXfrm>
        <a:off x="2147" y="2187725"/>
        <a:ext cx="995799" cy="923888"/>
      </dsp:txXfrm>
    </dsp:sp>
    <dsp:sp modelId="{6637A5B3-06E6-46E8-A534-9A68CE1C250C}">
      <dsp:nvSpPr>
        <dsp:cNvPr id="0" name=""/>
        <dsp:cNvSpPr/>
      </dsp:nvSpPr>
      <dsp:spPr>
        <a:xfrm>
          <a:off x="1207064" y="2187725"/>
          <a:ext cx="995799" cy="923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Логика (содержание предмета)</a:t>
          </a:r>
          <a:endParaRPr lang="ru-RU" sz="1300" kern="1200" dirty="0"/>
        </a:p>
      </dsp:txBody>
      <dsp:txXfrm>
        <a:off x="1207064" y="2187725"/>
        <a:ext cx="995799" cy="923888"/>
      </dsp:txXfrm>
    </dsp:sp>
    <dsp:sp modelId="{88A638FD-9745-417A-98E5-2A20635FB0EA}">
      <dsp:nvSpPr>
        <dsp:cNvPr id="0" name=""/>
        <dsp:cNvSpPr/>
      </dsp:nvSpPr>
      <dsp:spPr>
        <a:xfrm>
          <a:off x="2411982" y="2187725"/>
          <a:ext cx="995799" cy="923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Математика (содержание предмета)</a:t>
          </a:r>
        </a:p>
      </dsp:txBody>
      <dsp:txXfrm>
        <a:off x="2411982" y="2187725"/>
        <a:ext cx="995799" cy="923892"/>
      </dsp:txXfrm>
    </dsp:sp>
    <dsp:sp modelId="{6412E219-61CD-4F06-B102-E177798F6368}">
      <dsp:nvSpPr>
        <dsp:cNvPr id="0" name=""/>
        <dsp:cNvSpPr/>
      </dsp:nvSpPr>
      <dsp:spPr>
        <a:xfrm>
          <a:off x="3616900" y="2187725"/>
          <a:ext cx="995799" cy="92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Общая психология (содержание предмета)</a:t>
          </a:r>
        </a:p>
      </dsp:txBody>
      <dsp:txXfrm>
        <a:off x="3616900" y="2187725"/>
        <a:ext cx="995799" cy="923897"/>
      </dsp:txXfrm>
    </dsp:sp>
    <dsp:sp modelId="{284924FD-7AAE-454B-B83B-115F305B49B8}">
      <dsp:nvSpPr>
        <dsp:cNvPr id="0" name=""/>
        <dsp:cNvSpPr/>
      </dsp:nvSpPr>
      <dsp:spPr>
        <a:xfrm>
          <a:off x="4821817" y="2187725"/>
          <a:ext cx="995799" cy="923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Возрастная психология (содержание предмета)</a:t>
          </a:r>
        </a:p>
      </dsp:txBody>
      <dsp:txXfrm>
        <a:off x="4821817" y="2187725"/>
        <a:ext cx="995799" cy="923888"/>
      </dsp:txXfrm>
    </dsp:sp>
    <dsp:sp modelId="{3E081696-4968-4ADF-B1E3-8C076C5C6DB7}">
      <dsp:nvSpPr>
        <dsp:cNvPr id="0" name=""/>
        <dsp:cNvSpPr/>
      </dsp:nvSpPr>
      <dsp:spPr>
        <a:xfrm>
          <a:off x="6026735" y="2187725"/>
          <a:ext cx="995799" cy="923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Практики</a:t>
          </a:r>
        </a:p>
      </dsp:txBody>
      <dsp:txXfrm>
        <a:off x="6026735" y="2187725"/>
        <a:ext cx="995799" cy="923888"/>
      </dsp:txXfrm>
    </dsp:sp>
    <dsp:sp modelId="{5C121F32-0858-48C5-B70A-123DC5A03D5A}">
      <dsp:nvSpPr>
        <dsp:cNvPr id="0" name=""/>
        <dsp:cNvSpPr/>
      </dsp:nvSpPr>
      <dsp:spPr>
        <a:xfrm>
          <a:off x="7231653" y="2187725"/>
          <a:ext cx="995799" cy="909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 т.д.</a:t>
          </a:r>
        </a:p>
      </dsp:txBody>
      <dsp:txXfrm>
        <a:off x="7231653" y="2187725"/>
        <a:ext cx="995799" cy="909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7F17E-5D53-477F-8F51-DC95B863B4D7}">
      <dsp:nvSpPr>
        <dsp:cNvPr id="0" name=""/>
        <dsp:cNvSpPr/>
      </dsp:nvSpPr>
      <dsp:spPr>
        <a:xfrm>
          <a:off x="3506018" y="1585937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Педагог-психолог</a:t>
          </a:r>
          <a:endParaRPr lang="ru-RU" sz="1500" kern="1200" dirty="0"/>
        </a:p>
      </dsp:txBody>
      <dsp:txXfrm>
        <a:off x="3684326" y="1764245"/>
        <a:ext cx="860946" cy="860946"/>
      </dsp:txXfrm>
    </dsp:sp>
    <dsp:sp modelId="{61600A8A-ACA0-4933-A2F7-BEBB85DF88AA}">
      <dsp:nvSpPr>
        <dsp:cNvPr id="0" name=""/>
        <dsp:cNvSpPr/>
      </dsp:nvSpPr>
      <dsp:spPr>
        <a:xfrm rot="16200000">
          <a:off x="3931901" y="1389723"/>
          <a:ext cx="3657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6579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5655" y="1393894"/>
        <a:ext cx="18289" cy="18289"/>
      </dsp:txXfrm>
    </dsp:sp>
    <dsp:sp modelId="{C6950746-9464-41F3-BB35-FCA11C598590}">
      <dsp:nvSpPr>
        <dsp:cNvPr id="0" name=""/>
        <dsp:cNvSpPr/>
      </dsp:nvSpPr>
      <dsp:spPr>
        <a:xfrm>
          <a:off x="3506018" y="2577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ОК (УК)</a:t>
          </a:r>
          <a:endParaRPr lang="ru-RU" sz="2900" kern="1200" dirty="0"/>
        </a:p>
      </dsp:txBody>
      <dsp:txXfrm>
        <a:off x="3684326" y="180885"/>
        <a:ext cx="860946" cy="860946"/>
      </dsp:txXfrm>
    </dsp:sp>
    <dsp:sp modelId="{D87142CD-DCAC-48FB-ADD9-BD9D29B4C7AA}">
      <dsp:nvSpPr>
        <dsp:cNvPr id="0" name=""/>
        <dsp:cNvSpPr/>
      </dsp:nvSpPr>
      <dsp:spPr>
        <a:xfrm>
          <a:off x="4723581" y="2181403"/>
          <a:ext cx="3657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6579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97334" y="2185573"/>
        <a:ext cx="18289" cy="18289"/>
      </dsp:txXfrm>
    </dsp:sp>
    <dsp:sp modelId="{B55E57BD-FA0E-481E-B0EE-BC7D92145122}">
      <dsp:nvSpPr>
        <dsp:cNvPr id="0" name=""/>
        <dsp:cNvSpPr/>
      </dsp:nvSpPr>
      <dsp:spPr>
        <a:xfrm>
          <a:off x="5089377" y="1585937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опк</a:t>
          </a:r>
          <a:endParaRPr lang="ru-RU" sz="2900" kern="1200" dirty="0"/>
        </a:p>
      </dsp:txBody>
      <dsp:txXfrm>
        <a:off x="5267685" y="1764245"/>
        <a:ext cx="860946" cy="860946"/>
      </dsp:txXfrm>
    </dsp:sp>
    <dsp:sp modelId="{8B2C766B-E73D-422C-8E2C-B36AE0BE8673}">
      <dsp:nvSpPr>
        <dsp:cNvPr id="0" name=""/>
        <dsp:cNvSpPr/>
      </dsp:nvSpPr>
      <dsp:spPr>
        <a:xfrm rot="5400000">
          <a:off x="3931901" y="2973082"/>
          <a:ext cx="3657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6579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5655" y="2977253"/>
        <a:ext cx="18289" cy="18289"/>
      </dsp:txXfrm>
    </dsp:sp>
    <dsp:sp modelId="{BD5EFA57-45E2-44A5-8C93-734126620FD7}">
      <dsp:nvSpPr>
        <dsp:cNvPr id="0" name=""/>
        <dsp:cNvSpPr/>
      </dsp:nvSpPr>
      <dsp:spPr>
        <a:xfrm>
          <a:off x="3506018" y="3169296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пк</a:t>
          </a:r>
          <a:endParaRPr lang="ru-RU" sz="2900" kern="1200" dirty="0"/>
        </a:p>
      </dsp:txBody>
      <dsp:txXfrm>
        <a:off x="3684326" y="3347604"/>
        <a:ext cx="860946" cy="860946"/>
      </dsp:txXfrm>
    </dsp:sp>
    <dsp:sp modelId="{F2975CC8-ED00-4646-89A7-FDA03C9D5402}">
      <dsp:nvSpPr>
        <dsp:cNvPr id="0" name=""/>
        <dsp:cNvSpPr/>
      </dsp:nvSpPr>
      <dsp:spPr>
        <a:xfrm rot="10800000">
          <a:off x="3140222" y="2181403"/>
          <a:ext cx="3657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6579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13975" y="2185573"/>
        <a:ext cx="18289" cy="18289"/>
      </dsp:txXfrm>
    </dsp:sp>
    <dsp:sp modelId="{FEA6EA58-5479-4D7A-A238-35E26609881C}">
      <dsp:nvSpPr>
        <dsp:cNvPr id="0" name=""/>
        <dsp:cNvSpPr/>
      </dsp:nvSpPr>
      <dsp:spPr>
        <a:xfrm>
          <a:off x="1922659" y="1585937"/>
          <a:ext cx="1217562" cy="121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пк</a:t>
          </a:r>
          <a:endParaRPr lang="ru-RU" sz="2900" kern="1200" dirty="0"/>
        </a:p>
      </dsp:txBody>
      <dsp:txXfrm>
        <a:off x="2100967" y="1764245"/>
        <a:ext cx="860946" cy="860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71EB4-8189-4450-AE0F-2C1E994EA66F}">
      <dsp:nvSpPr>
        <dsp:cNvPr id="0" name=""/>
        <dsp:cNvSpPr/>
      </dsp:nvSpPr>
      <dsp:spPr>
        <a:xfrm>
          <a:off x="0" y="1280319"/>
          <a:ext cx="871296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2837C-3EFA-4710-9F71-8322C7EB6AC3}">
      <dsp:nvSpPr>
        <dsp:cNvPr id="0" name=""/>
        <dsp:cNvSpPr/>
      </dsp:nvSpPr>
      <dsp:spPr>
        <a:xfrm>
          <a:off x="435222" y="78122"/>
          <a:ext cx="6783289" cy="1394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Когнитивная часть (что думаем: убеждения, мировоззренческие позиции, установки….) </a:t>
          </a:r>
          <a:endParaRPr lang="ru-RU" sz="2000" kern="1200" dirty="0"/>
        </a:p>
      </dsp:txBody>
      <dsp:txXfrm>
        <a:off x="503275" y="146175"/>
        <a:ext cx="6647183" cy="1257971"/>
      </dsp:txXfrm>
    </dsp:sp>
    <dsp:sp modelId="{C0E00FF4-71E8-40C4-B5B1-1E7546A8FABA}">
      <dsp:nvSpPr>
        <dsp:cNvPr id="0" name=""/>
        <dsp:cNvSpPr/>
      </dsp:nvSpPr>
      <dsp:spPr>
        <a:xfrm>
          <a:off x="0" y="2798349"/>
          <a:ext cx="871296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625BE-EEBD-4637-8D36-581FF5A0DCED}">
      <dsp:nvSpPr>
        <dsp:cNvPr id="0" name=""/>
        <dsp:cNvSpPr/>
      </dsp:nvSpPr>
      <dsp:spPr>
        <a:xfrm>
          <a:off x="382147" y="1656307"/>
          <a:ext cx="6783228" cy="1312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Эмоциональная  часть (что чувствуем</a:t>
          </a:r>
          <a:r>
            <a:rPr lang="ru-RU" sz="1200" kern="1200" dirty="0" smtClean="0"/>
            <a:t>) </a:t>
          </a:r>
          <a:endParaRPr lang="ru-RU" sz="1200" kern="1200" dirty="0"/>
        </a:p>
      </dsp:txBody>
      <dsp:txXfrm>
        <a:off x="446199" y="1720359"/>
        <a:ext cx="6655124" cy="1184005"/>
      </dsp:txXfrm>
    </dsp:sp>
    <dsp:sp modelId="{FE369D8D-8962-4ECF-8C06-564FC7048E4B}">
      <dsp:nvSpPr>
        <dsp:cNvPr id="0" name=""/>
        <dsp:cNvSpPr/>
      </dsp:nvSpPr>
      <dsp:spPr>
        <a:xfrm>
          <a:off x="0" y="4408271"/>
          <a:ext cx="871296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625C0-0B54-46BC-9FE2-9FF040CC6029}">
      <dsp:nvSpPr>
        <dsp:cNvPr id="0" name=""/>
        <dsp:cNvSpPr/>
      </dsp:nvSpPr>
      <dsp:spPr>
        <a:xfrm>
          <a:off x="382147" y="3224759"/>
          <a:ext cx="6783350" cy="1404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Поведенческая часть (что делаем)</a:t>
          </a:r>
          <a:endParaRPr lang="ru-RU" sz="2800" kern="1200" dirty="0"/>
        </a:p>
      </dsp:txBody>
      <dsp:txXfrm>
        <a:off x="450685" y="3293297"/>
        <a:ext cx="6646274" cy="1266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F1FA8-811C-43C7-AFCA-63A9278C1AD0}">
      <dsp:nvSpPr>
        <dsp:cNvPr id="0" name=""/>
        <dsp:cNvSpPr/>
      </dsp:nvSpPr>
      <dsp:spPr>
        <a:xfrm>
          <a:off x="1038" y="0"/>
          <a:ext cx="2699098" cy="4572000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Студент как </a:t>
          </a: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субъект учебно-профессиональной деятельности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1038" y="0"/>
        <a:ext cx="2699098" cy="1371600"/>
      </dsp:txXfrm>
    </dsp:sp>
    <dsp:sp modelId="{A93F0D4D-F8FC-4A5F-A624-F0B900877FF7}">
      <dsp:nvSpPr>
        <dsp:cNvPr id="0" name=""/>
        <dsp:cNvSpPr/>
      </dsp:nvSpPr>
      <dsp:spPr>
        <a:xfrm>
          <a:off x="270948" y="1372011"/>
          <a:ext cx="2159279" cy="153325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Особенности современного профессионального образования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Универсальные и профессиональные компетенции по направлению подготовки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Значимость  универсальных компетенций для современного специалиста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Атлас новых  профессий, перспектива рынка труда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Требования к личности студента в условиях современного профессионального образования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5856" y="1416919"/>
        <a:ext cx="2069463" cy="1443441"/>
      </dsp:txXfrm>
    </dsp:sp>
    <dsp:sp modelId="{1861A3E0-E684-4ABA-B16F-0A55E655959A}">
      <dsp:nvSpPr>
        <dsp:cNvPr id="0" name=""/>
        <dsp:cNvSpPr/>
      </dsp:nvSpPr>
      <dsp:spPr>
        <a:xfrm>
          <a:off x="270948" y="3004835"/>
          <a:ext cx="2159279" cy="133815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Индивидуальная </a:t>
          </a:r>
          <a:r>
            <a:rPr lang="ru-RU" sz="8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образовательная </a:t>
          </a:r>
          <a:r>
            <a:rPr lang="ru-RU" sz="8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траектория 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1.Понятие идентичности: личностная идентичность , профессиональная идентичность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2.Целостьность личности, компоненты личности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Самоопределение личности, определение траекторий личностного и профессионального саморазвития</a:t>
          </a:r>
        </a:p>
        <a:p>
          <a:pPr lvl="0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0141" y="3044028"/>
        <a:ext cx="2080893" cy="1259766"/>
      </dsp:txXfrm>
    </dsp:sp>
    <dsp:sp modelId="{410A763F-EFE2-4D4C-A4A4-AAB74FE88F90}">
      <dsp:nvSpPr>
        <dsp:cNvPr id="0" name=""/>
        <dsp:cNvSpPr/>
      </dsp:nvSpPr>
      <dsp:spPr>
        <a:xfrm>
          <a:off x="2902569" y="0"/>
          <a:ext cx="2699098" cy="4572000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Учебно-профессиональная эффективность </a:t>
          </a:r>
        </a:p>
      </dsp:txBody>
      <dsp:txXfrm>
        <a:off x="2902569" y="0"/>
        <a:ext cx="2699098" cy="1371600"/>
      </dsp:txXfrm>
    </dsp:sp>
    <dsp:sp modelId="{1810D372-DFB4-4B84-B825-6F8331DBB3B8}">
      <dsp:nvSpPr>
        <dsp:cNvPr id="0" name=""/>
        <dsp:cNvSpPr/>
      </dsp:nvSpPr>
      <dsp:spPr>
        <a:xfrm>
          <a:off x="3172479" y="1372436"/>
          <a:ext cx="2159279" cy="174955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Профессиональное </a:t>
          </a:r>
          <a:r>
            <a:rPr lang="ru-RU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становление личности </a:t>
          </a:r>
        </a:p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ru-RU" sz="5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.Стадии профессионального становления. Профессиональная эффективность</a:t>
          </a:r>
        </a:p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2.Кризисы профессионального развития и пути преодоления</a:t>
          </a:r>
        </a:p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3.Профессиональное выгорание, профессионально обусловленная деструкция личности </a:t>
          </a:r>
        </a:p>
        <a:p>
          <a:pPr lvl="0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Развитие социально-психологических компетенций: психология делового общения, работа в команде, условия делового сотрудничества</a:t>
          </a:r>
        </a:p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23722" y="1423679"/>
        <a:ext cx="2056793" cy="1647064"/>
      </dsp:txXfrm>
    </dsp:sp>
    <dsp:sp modelId="{6A4F234A-93A3-4AAD-97FE-FD868CE3EA5A}">
      <dsp:nvSpPr>
        <dsp:cNvPr id="0" name=""/>
        <dsp:cNvSpPr/>
      </dsp:nvSpPr>
      <dsp:spPr>
        <a:xfrm>
          <a:off x="3172479" y="3284730"/>
          <a:ext cx="2159279" cy="105783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Основы </a:t>
          </a:r>
          <a:r>
            <a:rPr lang="ru-RU" sz="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тайм-менеджмента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Время как жизненная ценность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Самоорганизация, сознательное управление личным временем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3.Выработка индивидуальных  стратегий тайм-менеджмента</a:t>
          </a:r>
          <a:endParaRPr lang="ru-RU" sz="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03462" y="3315713"/>
        <a:ext cx="2097313" cy="995867"/>
      </dsp:txXfrm>
    </dsp:sp>
    <dsp:sp modelId="{CC8E7BEF-A88C-4499-8797-FE92E2873E0B}">
      <dsp:nvSpPr>
        <dsp:cNvPr id="0" name=""/>
        <dsp:cNvSpPr/>
      </dsp:nvSpPr>
      <dsp:spPr>
        <a:xfrm>
          <a:off x="5804100" y="0"/>
          <a:ext cx="2699098" cy="4572000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Личностная эффективность </a:t>
          </a:r>
        </a:p>
      </dsp:txBody>
      <dsp:txXfrm>
        <a:off x="5804100" y="0"/>
        <a:ext cx="2699098" cy="1371600"/>
      </dsp:txXfrm>
    </dsp:sp>
    <dsp:sp modelId="{B5F4C2DC-2AF0-493C-A263-A669FEB61C14}">
      <dsp:nvSpPr>
        <dsp:cNvPr id="0" name=""/>
        <dsp:cNvSpPr/>
      </dsp:nvSpPr>
      <dsp:spPr>
        <a:xfrm>
          <a:off x="6074010" y="1372221"/>
          <a:ext cx="2159279" cy="156078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Личностное саморазвитие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Понятие личностной эффективности</a:t>
          </a: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Социально-психологические компетенции современного специалиста: эмоциональный интеллект,  эмоциональная  устойчивость</a:t>
          </a: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Психологическое здоровье как условие личностной эффективности</a:t>
          </a: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Личностное развитие и личностный рост</a:t>
          </a:r>
          <a:r>
            <a:rPr lang="ru-RU" sz="7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19724" y="1417935"/>
        <a:ext cx="2067851" cy="1469353"/>
      </dsp:txXfrm>
    </dsp:sp>
    <dsp:sp modelId="{B4BBD6E2-2026-428E-B1F4-3520C351E172}">
      <dsp:nvSpPr>
        <dsp:cNvPr id="0" name=""/>
        <dsp:cNvSpPr/>
      </dsp:nvSpPr>
      <dsp:spPr>
        <a:xfrm>
          <a:off x="6074010" y="3120973"/>
          <a:ext cx="2159279" cy="122180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Жизненный баланс 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Понятие жизненного баланса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Жизненный баланс  - условие личностной и профессиональной эффективнности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09795" y="3156758"/>
        <a:ext cx="2087709" cy="1150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CE0AC-40DD-43D9-8647-ACC8477C37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6427C-6C88-4464-97EB-BBA13760C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958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FE99-E701-445D-9385-8608313E1E5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F2107-2218-4A26-B0D7-20062DB9A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420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2107-2218-4A26-B0D7-20062DB9A2F4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3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6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Айварова Н.Г., к.пс.н.</a:t>
            </a: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2656"/>
            <a:ext cx="6656784" cy="1728192"/>
          </a:xfrm>
        </p:spPr>
        <p:txBody>
          <a:bodyPr/>
          <a:lstStyle/>
          <a:p>
            <a:pPr algn="ctr"/>
            <a:r>
              <a:rPr lang="ru-RU" sz="3200" dirty="0"/>
              <a:t>Психология учебной деятельности студентов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23073"/>
            <a:ext cx="6696744" cy="432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7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dirty="0" smtClean="0"/>
              <a:t>Что не умеют российские школьники? (по результатам </a:t>
            </a:r>
            <a:r>
              <a:rPr lang="en-US" sz="2800" dirty="0" smtClean="0"/>
              <a:t>PISA</a:t>
            </a:r>
            <a:r>
              <a:rPr lang="ru-RU" sz="2800" dirty="0" smtClean="0"/>
              <a:t>):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отсекать лишнюю информацию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работать с противоречивыми фактами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привлекать к решению «математических» задач в разных науках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по-разному преподносить одни и те же факты, если того требует экономическая, политическая или другая ситуация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бороться за победу до конца, уверенно браться за решение любых заданий, даже если «это нам не задавали»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1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/>
              <a:t>Не сформированы потребность в выборе и умение выбирать;</a:t>
            </a:r>
          </a:p>
          <a:p>
            <a:r>
              <a:rPr lang="ru-RU" sz="2800"/>
              <a:t>Ресурс собственных жизненных ценностей исчерпывается примерно к 30 годам;</a:t>
            </a:r>
          </a:p>
          <a:p>
            <a:r>
              <a:rPr lang="ru-RU" sz="2800"/>
              <a:t>Неумение делать выбор, отказ от выбора приводит к алкоголизации, наркомании…;</a:t>
            </a:r>
          </a:p>
          <a:p>
            <a:r>
              <a:rPr lang="ru-RU" sz="2800"/>
              <a:t>Система образования может формировать навыки целеполагания.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Национальные </a:t>
            </a:r>
            <a:r>
              <a:rPr lang="ru-RU" sz="2400" dirty="0" smtClean="0"/>
              <a:t>особенности россиян: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9E28-1D74-4B44-BDD1-249595205710}" type="datetime1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Айварова Н.Г., к.пс.н., </a:t>
            </a: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1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Согласно Д. Б. </a:t>
            </a:r>
            <a:r>
              <a:rPr lang="ru-RU" dirty="0" err="1"/>
              <a:t>Эльконину</a:t>
            </a:r>
            <a:r>
              <a:rPr lang="ru-RU" dirty="0"/>
              <a:t>, учебная деятельность — это деятельность, имеющая своим содержанием овладение обобщенными способами действий в сфере научных </a:t>
            </a:r>
            <a:r>
              <a:rPr lang="ru-RU" dirty="0" smtClean="0"/>
              <a:t>понятий </a:t>
            </a:r>
          </a:p>
          <a:p>
            <a:r>
              <a:rPr lang="ru-RU" dirty="0" smtClean="0"/>
              <a:t>Таким </a:t>
            </a:r>
            <a:r>
              <a:rPr lang="ru-RU" dirty="0"/>
              <a:t>образом, предметом учебной деятельности является овладение обобщенными способами действий в сфере научных понятий. (Согласно ФГОС – </a:t>
            </a:r>
            <a:r>
              <a:rPr lang="ru-RU" dirty="0" err="1"/>
              <a:t>метапредметные</a:t>
            </a:r>
            <a:r>
              <a:rPr lang="ru-RU" dirty="0"/>
              <a:t> результаты образования)</a:t>
            </a:r>
          </a:p>
          <a:p>
            <a:endParaRPr lang="ru-RU" dirty="0" smtClean="0"/>
          </a:p>
          <a:p>
            <a:r>
              <a:rPr lang="ru-RU" dirty="0" smtClean="0"/>
              <a:t>Основными </a:t>
            </a:r>
            <a:r>
              <a:rPr lang="ru-RU" dirty="0"/>
              <a:t>средствами учебной деятельности являются: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интеллектуальные действия (мыслительные операции) — </a:t>
            </a:r>
            <a:r>
              <a:rPr lang="ru-RU" dirty="0" smtClean="0"/>
              <a:t>анализ, сравнение, абстрагирование, синтез, обобщение, классификация, категоризация</a:t>
            </a:r>
          </a:p>
          <a:p>
            <a:r>
              <a:rPr lang="ru-RU" dirty="0" smtClean="0"/>
              <a:t>2</a:t>
            </a:r>
            <a:r>
              <a:rPr lang="ru-RU" dirty="0"/>
              <a:t>) знаковые, вербальные </a:t>
            </a:r>
            <a:r>
              <a:rPr lang="ru-RU" dirty="0" smtClean="0"/>
              <a:t>средства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1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Развивающая функция комбинированного урока 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9" y="2416757"/>
            <a:ext cx="7724301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8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100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Центральной закономерностью развития психики выступает усвоение ребенком структуры </a:t>
            </a:r>
            <a:r>
              <a:rPr lang="ru-RU" sz="2400" i="1" dirty="0" smtClean="0"/>
              <a:t>внешней социально-символической деятельности </a:t>
            </a:r>
            <a:r>
              <a:rPr lang="ru-RU" sz="2400" dirty="0" smtClean="0"/>
              <a:t>(</a:t>
            </a:r>
            <a:r>
              <a:rPr lang="ru-RU" sz="2400" dirty="0" err="1" smtClean="0"/>
              <a:t>Л.С.Выготский</a:t>
            </a:r>
            <a:r>
              <a:rPr lang="ru-RU" sz="2400" dirty="0" smtClean="0"/>
              <a:t>).  </a:t>
            </a:r>
          </a:p>
          <a:p>
            <a:pPr algn="just" eaLnBrk="1" hangingPunct="1">
              <a:lnSpc>
                <a:spcPct val="90000"/>
              </a:lnSpc>
            </a:pPr>
            <a:endParaRPr lang="ru-RU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В процессе социальных взаимодействий и общения ребенка со взрослыми внешние социальные формы поведения </a:t>
            </a:r>
            <a:r>
              <a:rPr lang="ru-RU" sz="2400" dirty="0" err="1" smtClean="0"/>
              <a:t>интериоризуются</a:t>
            </a:r>
            <a:r>
              <a:rPr lang="ru-RU" sz="2400" dirty="0" smtClean="0"/>
              <a:t> и превращаются во внутренние индивидуальные формы организации психики. </a:t>
            </a:r>
          </a:p>
        </p:txBody>
      </p:sp>
    </p:spTree>
    <p:extLst>
      <p:ext uri="{BB962C8B-B14F-4D97-AF65-F5344CB8AC3E}">
        <p14:creationId xmlns:p14="http://schemas.microsoft.com/office/powerpoint/2010/main" val="20744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2374900" y="2209800"/>
            <a:ext cx="83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800" smtClean="0">
                <a:solidFill>
                  <a:srgbClr val="000000"/>
                </a:solidFill>
              </a:rPr>
              <a:t>S</a:t>
            </a:r>
            <a:endParaRPr lang="ru-RU" sz="8800" smtClean="0">
              <a:solidFill>
                <a:srgbClr val="000000"/>
              </a:solidFill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5340350" y="2209800"/>
            <a:ext cx="83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800" smtClean="0">
                <a:solidFill>
                  <a:srgbClr val="000000"/>
                </a:solidFill>
              </a:rPr>
              <a:t>R</a:t>
            </a:r>
            <a:endParaRPr lang="ru-RU" sz="8800" smtClean="0">
              <a:solidFill>
                <a:srgbClr val="00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52800" y="2933700"/>
            <a:ext cx="19050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43100" y="4305300"/>
            <a:ext cx="4724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</a:rPr>
              <a:t>Стимулы-средства</a:t>
            </a:r>
          </a:p>
          <a:p>
            <a:pPr algn="ctr">
              <a:defRPr/>
            </a:pPr>
            <a:endParaRPr lang="ru-RU" sz="2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</a:rPr>
              <a:t>Знаки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492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03.04.2019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404663"/>
            <a:ext cx="7728859" cy="613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59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03.04.2019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05310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57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ru-RU" sz="2000" dirty="0"/>
              <a:t>В Н. Мясищев сформулировал одно из важнейших в советской психологии принципиальных положений теории личности.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Он </a:t>
            </a:r>
            <a:r>
              <a:rPr lang="ru-RU" sz="2000" dirty="0"/>
              <a:t>подчеркивал, что система общественных отношений , в которую оказывается включенным каждый человек со времени своего рождения  и до смерти, формирует его </a:t>
            </a:r>
            <a:r>
              <a:rPr lang="ru-RU" sz="2000" b="1" dirty="0"/>
              <a:t>субъективные отношения </a:t>
            </a:r>
            <a:r>
              <a:rPr lang="ru-RU" sz="2000" dirty="0"/>
              <a:t>ко всем сторонам действительности.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эта система  отношений человека к окружающему миру и к самому себе является </a:t>
            </a:r>
            <a:r>
              <a:rPr lang="ru-RU" sz="2000" b="1" dirty="0"/>
              <a:t>наиболее специфической </a:t>
            </a:r>
            <a:r>
              <a:rPr lang="ru-RU" sz="2000" dirty="0"/>
              <a:t>характеристикой личности, более специфической, чем, например, ряд других ее компонентов, таких как характер, темперамент, способности </a:t>
            </a:r>
          </a:p>
        </p:txBody>
      </p:sp>
    </p:spTree>
    <p:extLst>
      <p:ext uri="{BB962C8B-B14F-4D97-AF65-F5344CB8AC3E}">
        <p14:creationId xmlns:p14="http://schemas.microsoft.com/office/powerpoint/2010/main" val="200575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Структура деятельности </a:t>
            </a:r>
            <a:br>
              <a:rPr lang="ru-RU" sz="3600" dirty="0" smtClean="0"/>
            </a:br>
            <a:r>
              <a:rPr lang="ru-RU" sz="3600" dirty="0" smtClean="0"/>
              <a:t>(структура учебной деятельности)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49846"/>
              </p:ext>
            </p:extLst>
          </p:nvPr>
        </p:nvGraphicFramePr>
        <p:xfrm>
          <a:off x="1115616" y="1447800"/>
          <a:ext cx="781883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5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ru-RU" dirty="0"/>
              <a:t>Психологическая теория учебной деятельности является научным приоритетом России.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Ее </a:t>
            </a:r>
            <a:r>
              <a:rPr lang="ru-RU" dirty="0"/>
              <a:t>разработчики (Д. Б. </a:t>
            </a:r>
            <a:r>
              <a:rPr lang="ru-RU" dirty="0" err="1"/>
              <a:t>Эльконин</a:t>
            </a:r>
            <a:r>
              <a:rPr lang="ru-RU" dirty="0"/>
              <a:t>, В. В. Давыдов, А. К. Маркова, П. Я. Гальперин, Н. Ф. Талызина) основывались на теории </a:t>
            </a:r>
            <a:r>
              <a:rPr lang="ru-RU" dirty="0" smtClean="0"/>
              <a:t>деятельности.</a:t>
            </a:r>
          </a:p>
          <a:p>
            <a:endParaRPr lang="ru-RU" dirty="0" smtClean="0"/>
          </a:p>
          <a:p>
            <a:r>
              <a:rPr lang="ru-RU" dirty="0" smtClean="0"/>
              <a:t>Основы теории деятельности </a:t>
            </a:r>
            <a:r>
              <a:rPr lang="ru-RU" dirty="0"/>
              <a:t>были заложены трудами Л. С. Выготского и С. Л. Рубинштейна, а конкретное содержание сформулировано А. Н. Леонтьевым. 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Главным результатом учебной деятельности является преобразование личности обучающегося (Д.Б. </a:t>
            </a:r>
            <a:r>
              <a:rPr lang="ru-RU" dirty="0" err="1"/>
              <a:t>Эльконин</a:t>
            </a:r>
            <a:r>
              <a:rPr lang="ru-RU" dirty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концепции </a:t>
            </a:r>
            <a:r>
              <a:rPr lang="ru-RU" dirty="0" smtClean="0"/>
              <a:t>учебной деятельности </a:t>
            </a:r>
            <a:r>
              <a:rPr lang="ru-RU" dirty="0"/>
              <a:t>(в отличие от дидактических концепций) заложены предпосылки для понимания ученика как субъекта </a:t>
            </a:r>
            <a:r>
              <a:rPr lang="ru-RU" dirty="0" smtClean="0"/>
              <a:t>познания </a:t>
            </a:r>
          </a:p>
          <a:p>
            <a:endParaRPr lang="ru-RU" dirty="0" smtClean="0"/>
          </a:p>
          <a:p>
            <a:r>
              <a:rPr lang="ru-RU" dirty="0" smtClean="0"/>
              <a:t>Сам </a:t>
            </a:r>
            <a:r>
              <a:rPr lang="ru-RU" dirty="0"/>
              <a:t>образовательный процесс трактуется не как трансляция научных знаний, их усвоение, воспроизводство, а как развитие познавательных способностей, основных психических </a:t>
            </a:r>
            <a:r>
              <a:rPr lang="ru-RU" dirty="0" smtClean="0"/>
              <a:t>новообразований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Формирование </a:t>
            </a:r>
            <a:r>
              <a:rPr lang="ru-RU" dirty="0" smtClean="0"/>
              <a:t>учебной деятельности </a:t>
            </a:r>
            <a:r>
              <a:rPr lang="ru-RU" dirty="0"/>
              <a:t>есть управление взрослым (учителем, родителем, психологом) процессом становления </a:t>
            </a:r>
            <a:r>
              <a:rPr lang="ru-RU" dirty="0" smtClean="0"/>
              <a:t>учебной деятельности школьника (</a:t>
            </a:r>
            <a:r>
              <a:rPr lang="ru-RU" dirty="0"/>
              <a:t>Н</a:t>
            </a:r>
            <a:r>
              <a:rPr lang="ru-RU" dirty="0" smtClean="0"/>
              <a:t>аучить учиться).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Полноценное </a:t>
            </a:r>
            <a:r>
              <a:rPr lang="ru-RU" dirty="0"/>
              <a:t>управление процессом учения всегда предполагает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отработку у </a:t>
            </a:r>
            <a:r>
              <a:rPr lang="ru-RU" dirty="0" smtClean="0"/>
              <a:t>обучающегося </a:t>
            </a:r>
            <a:r>
              <a:rPr lang="ru-RU" dirty="0"/>
              <a:t>каждого компонента </a:t>
            </a:r>
            <a:r>
              <a:rPr lang="ru-RU" dirty="0" smtClean="0"/>
              <a:t>УД</a:t>
            </a:r>
            <a:endParaRPr lang="ru-RU" dirty="0"/>
          </a:p>
          <a:p>
            <a:r>
              <a:rPr lang="ru-RU" dirty="0"/>
              <a:t>взаимосвязь компонентов </a:t>
            </a:r>
            <a:r>
              <a:rPr lang="ru-RU" dirty="0" smtClean="0"/>
              <a:t>УД</a:t>
            </a:r>
            <a:endParaRPr lang="ru-RU" dirty="0"/>
          </a:p>
          <a:p>
            <a:r>
              <a:rPr lang="ru-RU" dirty="0"/>
              <a:t>постепенную передачу отдельных компонентов этой деятельности самому </a:t>
            </a:r>
            <a:r>
              <a:rPr lang="ru-RU" dirty="0" smtClean="0"/>
              <a:t>обучающемуся </a:t>
            </a:r>
            <a:r>
              <a:rPr lang="ru-RU" dirty="0"/>
              <a:t>для самостоятельного осуществления без помощи </a:t>
            </a:r>
            <a:r>
              <a:rPr lang="ru-RU" dirty="0" smtClean="0"/>
              <a:t>учителя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6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Советские стандарты профессионального образования 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60575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ФГОС профессионального образования </a:t>
            </a:r>
            <a:endParaRPr lang="ru-RU" sz="36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99065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15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066800"/>
          </a:xfrm>
        </p:spPr>
        <p:txBody>
          <a:bodyPr>
            <a:normAutofit fontScale="90000"/>
          </a:bodyPr>
          <a:lstStyle/>
          <a:p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ru-RU" sz="2400"/>
              <a:t>Требования информационного общества к личности: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133600" y="1844824"/>
            <a:ext cx="5260975" cy="4505176"/>
            <a:chOff x="2880" y="1270"/>
            <a:chExt cx="2695" cy="1973"/>
          </a:xfrm>
        </p:grpSpPr>
        <p:graphicFrame>
          <p:nvGraphicFramePr>
            <p:cNvPr id="15365" name="Object 5"/>
            <p:cNvGraphicFramePr>
              <a:graphicFrameLocks noChangeAspect="1"/>
            </p:cNvGraphicFramePr>
            <p:nvPr/>
          </p:nvGraphicFramePr>
          <p:xfrm>
            <a:off x="3061" y="1497"/>
            <a:ext cx="2514" cy="1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Рисунок" r:id="rId3" imgW="3990960" imgH="2467080" progId="Word.Picture.8">
                    <p:embed/>
                  </p:oleObj>
                </mc:Choice>
                <mc:Fallback>
                  <p:oleObj name="Рисунок" r:id="rId3" imgW="3990960" imgH="246708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1497"/>
                          <a:ext cx="2514" cy="15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3878" y="1270"/>
              <a:ext cx="61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rgbClr val="CC0000"/>
                  </a:solidFill>
                  <a:latin typeface="Arial" charset="0"/>
                </a:rPr>
                <a:t> </a:t>
              </a:r>
              <a:r>
                <a:rPr lang="ru-RU" sz="1400" b="1" dirty="0">
                  <a:solidFill>
                    <a:srgbClr val="CC0000"/>
                  </a:solidFill>
                  <a:latin typeface="Arial" charset="0"/>
                </a:rPr>
                <a:t>умение жить</a:t>
              </a: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 rot="-3572150">
              <a:off x="2667" y="1874"/>
              <a:ext cx="69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solidFill>
                    <a:srgbClr val="CC0000"/>
                  </a:solidFill>
                  <a:latin typeface="Arial" charset="0"/>
                </a:rPr>
                <a:t>умение </a:t>
              </a:r>
            </a:p>
            <a:p>
              <a:pPr algn="ctr"/>
              <a:r>
                <a:rPr lang="ru-RU" sz="1400" b="1">
                  <a:solidFill>
                    <a:srgbClr val="CC0000"/>
                  </a:solidFill>
                  <a:latin typeface="Arial" charset="0"/>
                </a:rPr>
                <a:t>жить вместе</a:t>
              </a: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 rot="3194848">
              <a:off x="5000" y="1811"/>
              <a:ext cx="80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b="1">
                  <a:solidFill>
                    <a:srgbClr val="CC0000"/>
                  </a:solidFill>
                  <a:latin typeface="Arial" charset="0"/>
                </a:rPr>
                <a:t>умение делать</a:t>
              </a: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3969" y="2966"/>
              <a:ext cx="102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1400" b="1">
                <a:solidFill>
                  <a:srgbClr val="CC0000"/>
                </a:solidFill>
                <a:latin typeface="Arial" charset="0"/>
              </a:endParaRPr>
            </a:p>
            <a:p>
              <a:r>
                <a:rPr lang="ru-RU" sz="1400" b="1">
                  <a:solidFill>
                    <a:srgbClr val="CC0000"/>
                  </a:solidFill>
                  <a:latin typeface="Arial" charset="0"/>
                </a:rPr>
                <a:t>умение развиваться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9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100" dirty="0"/>
              <a:t>В докладе международной комиссии по образованию для </a:t>
            </a:r>
            <a:r>
              <a:rPr lang="en-US" sz="2100" dirty="0"/>
              <a:t>XXI </a:t>
            </a:r>
            <a:r>
              <a:rPr lang="ru-RU" sz="2100" dirty="0"/>
              <a:t>века «Образование: сокрытое сокровище» Жак </a:t>
            </a:r>
            <a:r>
              <a:rPr lang="ru-RU" sz="2100" dirty="0" err="1"/>
              <a:t>Делор</a:t>
            </a:r>
            <a:r>
              <a:rPr lang="ru-RU" sz="2100" dirty="0"/>
              <a:t>, сформулировав «четыре столпа», на которых основывается образование: </a:t>
            </a:r>
            <a:endParaRPr lang="ru-RU" sz="2100" dirty="0" smtClean="0"/>
          </a:p>
          <a:p>
            <a:pPr marL="0" indent="0">
              <a:lnSpc>
                <a:spcPct val="90000"/>
              </a:lnSpc>
              <a:buNone/>
            </a:pPr>
            <a:endParaRPr lang="ru-RU" sz="2100" dirty="0" smtClean="0"/>
          </a:p>
          <a:p>
            <a:pPr>
              <a:lnSpc>
                <a:spcPct val="90000"/>
              </a:lnSpc>
            </a:pPr>
            <a:r>
              <a:rPr lang="ru-RU" sz="2100" dirty="0" smtClean="0"/>
              <a:t>научиться </a:t>
            </a:r>
            <a:r>
              <a:rPr lang="ru-RU" sz="2100" dirty="0"/>
              <a:t>познавать, </a:t>
            </a:r>
            <a:endParaRPr lang="ru-RU" sz="2100" dirty="0" smtClean="0"/>
          </a:p>
          <a:p>
            <a:pPr>
              <a:lnSpc>
                <a:spcPct val="90000"/>
              </a:lnSpc>
            </a:pPr>
            <a:r>
              <a:rPr lang="ru-RU" sz="2100" dirty="0" smtClean="0"/>
              <a:t>научиться </a:t>
            </a:r>
            <a:r>
              <a:rPr lang="ru-RU" sz="2100" dirty="0"/>
              <a:t>делать, </a:t>
            </a:r>
            <a:endParaRPr lang="ru-RU" sz="2100" dirty="0" smtClean="0"/>
          </a:p>
          <a:p>
            <a:pPr>
              <a:lnSpc>
                <a:spcPct val="90000"/>
              </a:lnSpc>
            </a:pPr>
            <a:r>
              <a:rPr lang="ru-RU" sz="2100" dirty="0" smtClean="0"/>
              <a:t>научиться </a:t>
            </a:r>
            <a:r>
              <a:rPr lang="ru-RU" sz="2100" dirty="0"/>
              <a:t>жить вместе, </a:t>
            </a:r>
            <a:endParaRPr lang="ru-RU" sz="2100" dirty="0" smtClean="0"/>
          </a:p>
          <a:p>
            <a:pPr>
              <a:lnSpc>
                <a:spcPct val="90000"/>
              </a:lnSpc>
            </a:pPr>
            <a:r>
              <a:rPr lang="ru-RU" sz="2100" dirty="0" smtClean="0"/>
              <a:t>научиться </a:t>
            </a:r>
            <a:r>
              <a:rPr lang="ru-RU" sz="2100" dirty="0"/>
              <a:t>жить, </a:t>
            </a:r>
            <a:endParaRPr lang="ru-RU" sz="2100" dirty="0" smtClean="0"/>
          </a:p>
          <a:p>
            <a:pPr marL="0" indent="0" algn="just">
              <a:lnSpc>
                <a:spcPct val="90000"/>
              </a:lnSpc>
              <a:buNone/>
            </a:pPr>
            <a:endParaRPr lang="ru-RU" sz="21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100" dirty="0" smtClean="0"/>
              <a:t>Они определил </a:t>
            </a:r>
            <a:r>
              <a:rPr lang="ru-RU" sz="2100" dirty="0"/>
              <a:t>по сути основные глобальные компетентности. Так согласно Жаку </a:t>
            </a:r>
            <a:r>
              <a:rPr lang="ru-RU" sz="2100" dirty="0" err="1"/>
              <a:t>Делору</a:t>
            </a:r>
            <a:r>
              <a:rPr lang="ru-RU" sz="2100" dirty="0"/>
              <a:t>, одна из них гласит – «научиться делать, с тем чтобы приобрести не только профессиональную квалификацию, но и в более широком смысле </a:t>
            </a:r>
            <a:r>
              <a:rPr lang="ru-RU" sz="2100" dirty="0" err="1" smtClean="0"/>
              <a:t>компетентость</a:t>
            </a:r>
            <a:r>
              <a:rPr lang="ru-RU" sz="2100" dirty="0"/>
              <a:t>, которая дает возможность справляться с различными многочисленными ситуациями и работать в группе»</a:t>
            </a:r>
          </a:p>
        </p:txBody>
      </p:sp>
    </p:spTree>
    <p:extLst>
      <p:ext uri="{BB962C8B-B14F-4D97-AF65-F5344CB8AC3E}">
        <p14:creationId xmlns:p14="http://schemas.microsoft.com/office/powerpoint/2010/main" val="265104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11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</a:pPr>
            <a:r>
              <a:rPr lang="ru-RU" sz="2400"/>
              <a:t>кризис доверия-недоверия (до1 года)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автономия – чувство стыда (1-3)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инициативность – чувство вины (3-7)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трудолюбие - комплекс неполноценности (7-12)</a:t>
            </a:r>
            <a:endParaRPr lang="ru-RU" sz="2400" b="1"/>
          </a:p>
          <a:p>
            <a:pPr marL="533400" indent="-533400">
              <a:lnSpc>
                <a:spcPct val="90000"/>
              </a:lnSpc>
            </a:pPr>
            <a:r>
              <a:rPr lang="ru-RU" sz="2400" b="1"/>
              <a:t>самоопределение, идентичность – смешение ролей, конформизм (12-20)</a:t>
            </a:r>
            <a:endParaRPr lang="ru-RU" sz="2400"/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открытость, стремление к людям – замкнутость (20-40)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передача опыта, творчество – изолированность (40-60)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ощущение полноты жизни – страх смерти (60 и далее)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/>
              <a:t>Периоды социально-психологического развития личности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7B35-B191-4A71-B852-6EE146F06D0E}" type="datetime1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к.пс.н.,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29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Капитал идентичности – это совокупность личностных активов, запас тех индивидуальных ресурсов, которые мы накапливаем с течением времени. Это наши инвестиции в самих себя, то , что мы делаем достаточно хорошо или долго, чтобы оно стало частью нас. </a:t>
            </a:r>
          </a:p>
          <a:p>
            <a:r>
              <a:rPr lang="ru-RU" dirty="0" smtClean="0"/>
              <a:t>КИ – это то, что мы приносим на рынок взрослой жизни. Это наша валюта, за которую мы образно говоря «покупаем» работу, отношения, партнера по жизни. Это наша цена.</a:t>
            </a:r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1600" dirty="0" err="1" smtClean="0"/>
              <a:t>Джей</a:t>
            </a:r>
            <a:r>
              <a:rPr lang="ru-RU" sz="1600" dirty="0" smtClean="0"/>
              <a:t>,  </a:t>
            </a:r>
            <a:r>
              <a:rPr lang="ru-RU" sz="1600" dirty="0" err="1" smtClean="0"/>
              <a:t>Мэг</a:t>
            </a:r>
            <a:r>
              <a:rPr lang="ru-RU" sz="1600" dirty="0" smtClean="0"/>
              <a:t> Важные годы. Почему не стоит откладывать жизнь на потом / </a:t>
            </a:r>
            <a:r>
              <a:rPr lang="ru-RU" sz="1600" dirty="0" err="1" smtClean="0"/>
              <a:t>Мэг</a:t>
            </a:r>
            <a:r>
              <a:rPr lang="ru-RU" sz="1600" dirty="0" smtClean="0"/>
              <a:t> </a:t>
            </a:r>
            <a:r>
              <a:rPr lang="ru-RU" sz="1600" dirty="0" err="1" smtClean="0"/>
              <a:t>Джей</a:t>
            </a:r>
            <a:r>
              <a:rPr lang="ru-RU" sz="1600" dirty="0" smtClean="0"/>
              <a:t> : пер. с англ. Н. </a:t>
            </a:r>
            <a:r>
              <a:rPr lang="ru-RU" sz="1600" dirty="0" err="1" smtClean="0"/>
              <a:t>Яцюк</a:t>
            </a:r>
            <a:r>
              <a:rPr lang="ru-RU" sz="1600" dirty="0" smtClean="0"/>
              <a:t>. – 3-е изд. – М.: Манн, Иванов и Фербер, 2016. – 320 с.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BD5F-096C-4054-9829-43094C049C08}" type="datetime1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к.пс.н., 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20-30 лет – это возраст накопления капитала идентичности.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0565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Структура идентичности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041328"/>
              </p:ext>
            </p:extLst>
          </p:nvPr>
        </p:nvGraphicFramePr>
        <p:xfrm>
          <a:off x="179512" y="1700808"/>
          <a:ext cx="8712968" cy="481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4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Методологической основой ФГОС общего образования является </a:t>
            </a:r>
            <a:r>
              <a:rPr lang="ru-RU" sz="3300" u="sng" dirty="0" smtClean="0"/>
              <a:t>системно-</a:t>
            </a:r>
            <a:r>
              <a:rPr lang="ru-RU" sz="3300" u="sng" dirty="0" err="1" smtClean="0"/>
              <a:t>деятельностный</a:t>
            </a:r>
            <a:r>
              <a:rPr lang="ru-RU" dirty="0" smtClean="0"/>
              <a:t> подход, который обеспечивает: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готовности обучающихся к саморазвитию и </a:t>
            </a:r>
            <a:r>
              <a:rPr lang="ru-RU" dirty="0" smtClean="0"/>
              <a:t>непрерывному образованию</a:t>
            </a:r>
            <a:r>
              <a:rPr lang="ru-RU" dirty="0"/>
              <a:t>;</a:t>
            </a:r>
          </a:p>
          <a:p>
            <a:r>
              <a:rPr lang="ru-RU" dirty="0"/>
              <a:t>проектирование и конструирование развивающей образовательной </a:t>
            </a:r>
            <a:r>
              <a:rPr lang="ru-RU" dirty="0" smtClean="0"/>
              <a:t>среды организации</a:t>
            </a:r>
            <a:r>
              <a:rPr lang="ru-RU" dirty="0"/>
              <a:t>, осуществляющей образовательную деятельность;</a:t>
            </a:r>
          </a:p>
          <a:p>
            <a:r>
              <a:rPr lang="ru-RU" dirty="0" smtClean="0"/>
              <a:t>активную </a:t>
            </a:r>
            <a:r>
              <a:rPr lang="ru-RU" dirty="0"/>
              <a:t>учебно-познавательную деятельность обучающихся;</a:t>
            </a:r>
          </a:p>
          <a:p>
            <a:r>
              <a:rPr lang="ru-RU" dirty="0"/>
              <a:t>построение образовательной деятельности с учетом </a:t>
            </a:r>
            <a:r>
              <a:rPr lang="ru-RU" dirty="0" smtClean="0"/>
              <a:t>индивидуальных, возрастных</a:t>
            </a:r>
            <a:r>
              <a:rPr lang="ru-RU" dirty="0"/>
              <a:t>, психологических, физиологических особенностей и </a:t>
            </a:r>
            <a:r>
              <a:rPr lang="ru-RU" dirty="0" smtClean="0"/>
              <a:t>здоровья обучающихся</a:t>
            </a:r>
            <a:r>
              <a:rPr lang="ru-RU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Курс «Психология личностной и учебно-профессиональной эффективности» </a:t>
            </a:r>
            <a:r>
              <a:rPr lang="ru-RU" dirty="0" smtClean="0"/>
              <a:t>ориентирован  </a:t>
            </a:r>
            <a:r>
              <a:rPr lang="ru-RU" dirty="0"/>
              <a:t>на формирование субъектного отношения к учебно-профессиональной </a:t>
            </a:r>
            <a:r>
              <a:rPr lang="ru-RU" dirty="0" smtClean="0"/>
              <a:t>деятельности.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Первокурсник должен найти ответы на три вопроса: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чего я в ЮГУ? 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Какими универсальными, общепрофессиональными и профессиональными компетенциями я должен обладать к моменту получения диплома бакалавра?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эти компетенции я могу развивать дополнительно?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73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Модули (дидактические единицы)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349929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2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/>
              <a:t>Особенности современного профессионального образования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1800" dirty="0"/>
              <a:t>Индивидуальная образовательная траектория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Универсальные </a:t>
            </a:r>
            <a:r>
              <a:rPr lang="ru-RU" dirty="0"/>
              <a:t>и профессиональные компетенции по направлению </a:t>
            </a:r>
            <a:r>
              <a:rPr lang="ru-RU" dirty="0" smtClean="0"/>
              <a:t>подготовки</a:t>
            </a:r>
          </a:p>
          <a:p>
            <a:endParaRPr lang="ru-RU" dirty="0"/>
          </a:p>
          <a:p>
            <a:r>
              <a:rPr lang="ru-RU" dirty="0"/>
              <a:t>Атлас новых  профессий, перспектива рынка труда</a:t>
            </a:r>
          </a:p>
          <a:p>
            <a:endParaRPr lang="ru-RU" dirty="0" smtClean="0"/>
          </a:p>
          <a:p>
            <a:r>
              <a:rPr lang="ru-RU" dirty="0" smtClean="0"/>
              <a:t>Значимость  </a:t>
            </a:r>
            <a:r>
              <a:rPr lang="ru-RU" dirty="0"/>
              <a:t>универсальных компетенций для современного </a:t>
            </a:r>
            <a:r>
              <a:rPr lang="ru-RU" dirty="0" smtClean="0"/>
              <a:t>специалиста</a:t>
            </a:r>
          </a:p>
          <a:p>
            <a:endParaRPr lang="ru-RU" dirty="0"/>
          </a:p>
          <a:p>
            <a:r>
              <a:rPr lang="ru-RU" dirty="0" smtClean="0"/>
              <a:t>Требования </a:t>
            </a:r>
            <a:r>
              <a:rPr lang="ru-RU" dirty="0"/>
              <a:t>к личности студента в условиях современного профессионального образования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Понятие </a:t>
            </a:r>
            <a:r>
              <a:rPr lang="ru-RU" dirty="0"/>
              <a:t>идентичности: личностная </a:t>
            </a:r>
            <a:r>
              <a:rPr lang="ru-RU" dirty="0" smtClean="0"/>
              <a:t>идентичность, </a:t>
            </a:r>
            <a:r>
              <a:rPr lang="ru-RU" dirty="0"/>
              <a:t>профессиональная </a:t>
            </a:r>
            <a:r>
              <a:rPr lang="ru-RU" dirty="0" smtClean="0"/>
              <a:t>идентичность</a:t>
            </a:r>
          </a:p>
          <a:p>
            <a:endParaRPr lang="ru-RU" dirty="0"/>
          </a:p>
          <a:p>
            <a:r>
              <a:rPr lang="ru-RU" dirty="0" smtClean="0"/>
              <a:t>Целостность </a:t>
            </a:r>
            <a:r>
              <a:rPr lang="ru-RU" dirty="0"/>
              <a:t>личности, компоненты </a:t>
            </a:r>
            <a:r>
              <a:rPr lang="ru-RU" dirty="0" smtClean="0"/>
              <a:t>личности</a:t>
            </a:r>
          </a:p>
          <a:p>
            <a:endParaRPr lang="ru-RU" dirty="0"/>
          </a:p>
          <a:p>
            <a:r>
              <a:rPr lang="ru-RU" dirty="0" smtClean="0"/>
              <a:t>Самоопределение </a:t>
            </a:r>
            <a:r>
              <a:rPr lang="ru-RU" dirty="0"/>
              <a:t>личности, определение траекторий личностного и </a:t>
            </a:r>
            <a:r>
              <a:rPr lang="ru-RU" dirty="0" smtClean="0"/>
              <a:t>профессионального </a:t>
            </a:r>
            <a:r>
              <a:rPr lang="ru-RU" dirty="0"/>
              <a:t>саморазвития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tx1"/>
                </a:solidFill>
              </a:rPr>
              <a:t>Студент как субъект учебно-профессиональной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0345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/>
              <a:t>Профессиональное становление личности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1800" dirty="0"/>
              <a:t>Основы тайм-менеджмента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Стадии </a:t>
            </a:r>
            <a:r>
              <a:rPr lang="ru-RU" dirty="0"/>
              <a:t>профессионального становления. Профессиональная </a:t>
            </a:r>
            <a:r>
              <a:rPr lang="ru-RU" dirty="0" smtClean="0"/>
              <a:t>эффективность</a:t>
            </a:r>
          </a:p>
          <a:p>
            <a:endParaRPr lang="ru-RU" dirty="0"/>
          </a:p>
          <a:p>
            <a:r>
              <a:rPr lang="ru-RU" dirty="0" smtClean="0"/>
              <a:t>Кризисы </a:t>
            </a:r>
            <a:r>
              <a:rPr lang="ru-RU" dirty="0"/>
              <a:t>профессионального развития и пути </a:t>
            </a:r>
            <a:r>
              <a:rPr lang="ru-RU" dirty="0" smtClean="0"/>
              <a:t>преодоления</a:t>
            </a:r>
          </a:p>
          <a:p>
            <a:endParaRPr lang="ru-RU" dirty="0"/>
          </a:p>
          <a:p>
            <a:r>
              <a:rPr lang="ru-RU" dirty="0" smtClean="0"/>
              <a:t>Профессиональное </a:t>
            </a:r>
            <a:r>
              <a:rPr lang="ru-RU" dirty="0"/>
              <a:t>выгорание, профессионально обусловленная деструкция </a:t>
            </a:r>
            <a:r>
              <a:rPr lang="ru-RU" dirty="0" smtClean="0"/>
              <a:t>личности</a:t>
            </a:r>
          </a:p>
          <a:p>
            <a:endParaRPr lang="ru-RU" dirty="0"/>
          </a:p>
          <a:p>
            <a:r>
              <a:rPr lang="ru-RU" dirty="0" smtClean="0"/>
              <a:t>Развитие </a:t>
            </a:r>
            <a:r>
              <a:rPr lang="ru-RU" dirty="0"/>
              <a:t>социально-психологических компетенций: психология делового общения, работа в команде, условия делового сотрудничества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Время </a:t>
            </a:r>
            <a:r>
              <a:rPr lang="ru-RU" dirty="0"/>
              <a:t>как жизненная </a:t>
            </a:r>
            <a:r>
              <a:rPr lang="ru-RU" dirty="0" smtClean="0"/>
              <a:t>ценность</a:t>
            </a:r>
          </a:p>
          <a:p>
            <a:endParaRPr lang="ru-RU" dirty="0"/>
          </a:p>
          <a:p>
            <a:r>
              <a:rPr lang="ru-RU" dirty="0" smtClean="0"/>
              <a:t>Самоорганизация</a:t>
            </a:r>
            <a:r>
              <a:rPr lang="ru-RU" dirty="0"/>
              <a:t>, сознательное управление личным </a:t>
            </a:r>
            <a:r>
              <a:rPr lang="ru-RU" dirty="0" smtClean="0"/>
              <a:t>временем</a:t>
            </a:r>
          </a:p>
          <a:p>
            <a:endParaRPr lang="ru-RU" dirty="0"/>
          </a:p>
          <a:p>
            <a:r>
              <a:rPr lang="ru-RU" dirty="0" smtClean="0"/>
              <a:t>Выработка </a:t>
            </a:r>
            <a:r>
              <a:rPr lang="ru-RU" dirty="0"/>
              <a:t>индивидуальных  стратегий тайм-менеджмента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chemeClr val="tx1"/>
                </a:solidFill>
              </a:rPr>
              <a:t>Учебно-профессиональная эффективность </a:t>
            </a:r>
          </a:p>
        </p:txBody>
      </p:sp>
    </p:spTree>
    <p:extLst>
      <p:ext uri="{BB962C8B-B14F-4D97-AF65-F5344CB8AC3E}">
        <p14:creationId xmlns:p14="http://schemas.microsoft.com/office/powerpoint/2010/main" val="31486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Личностное саморазвитие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/>
              <a:t>Жизненный баланс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Понятие </a:t>
            </a:r>
            <a:r>
              <a:rPr lang="ru-RU" dirty="0"/>
              <a:t>личностной </a:t>
            </a:r>
            <a:r>
              <a:rPr lang="ru-RU" dirty="0" smtClean="0"/>
              <a:t>эффективности</a:t>
            </a:r>
          </a:p>
          <a:p>
            <a:endParaRPr lang="ru-RU" dirty="0"/>
          </a:p>
          <a:p>
            <a:r>
              <a:rPr lang="ru-RU" dirty="0" smtClean="0"/>
              <a:t>Социально-психологические </a:t>
            </a:r>
            <a:r>
              <a:rPr lang="ru-RU" dirty="0"/>
              <a:t>компетенции современного специалиста: эмоциональный интеллект,  эмоциональная  </a:t>
            </a:r>
            <a:r>
              <a:rPr lang="ru-RU" dirty="0" smtClean="0"/>
              <a:t>устойчивость</a:t>
            </a:r>
          </a:p>
          <a:p>
            <a:endParaRPr lang="ru-RU" dirty="0"/>
          </a:p>
          <a:p>
            <a:r>
              <a:rPr lang="ru-RU" dirty="0" smtClean="0"/>
              <a:t>Психологическое </a:t>
            </a:r>
            <a:r>
              <a:rPr lang="ru-RU" dirty="0"/>
              <a:t>здоровье как условие личностной </a:t>
            </a:r>
            <a:r>
              <a:rPr lang="ru-RU" dirty="0" smtClean="0"/>
              <a:t>эффективности</a:t>
            </a:r>
          </a:p>
          <a:p>
            <a:endParaRPr lang="ru-RU" dirty="0"/>
          </a:p>
          <a:p>
            <a:r>
              <a:rPr lang="ru-RU" dirty="0" smtClean="0"/>
              <a:t>Личностное </a:t>
            </a:r>
            <a:r>
              <a:rPr lang="ru-RU" dirty="0"/>
              <a:t>развитие и </a:t>
            </a:r>
            <a:r>
              <a:rPr lang="ru-RU" dirty="0" smtClean="0"/>
              <a:t>саморазвитие</a:t>
            </a:r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 </a:t>
            </a:r>
            <a:r>
              <a:rPr lang="ru-RU" dirty="0"/>
              <a:t>жизненного </a:t>
            </a:r>
            <a:r>
              <a:rPr lang="ru-RU" dirty="0" smtClean="0"/>
              <a:t>баланса</a:t>
            </a:r>
          </a:p>
          <a:p>
            <a:endParaRPr lang="ru-RU" dirty="0"/>
          </a:p>
          <a:p>
            <a:r>
              <a:rPr lang="ru-RU" dirty="0" smtClean="0"/>
              <a:t>Жизненный баланс поколений </a:t>
            </a:r>
            <a:r>
              <a:rPr lang="en-US" dirty="0" smtClean="0"/>
              <a:t>X</a:t>
            </a:r>
            <a:r>
              <a:rPr lang="ru-RU" dirty="0" smtClean="0"/>
              <a:t>,</a:t>
            </a:r>
            <a:r>
              <a:rPr lang="en-US" dirty="0" smtClean="0"/>
              <a:t>Y</a:t>
            </a:r>
            <a:r>
              <a:rPr lang="ru-RU" dirty="0" smtClean="0"/>
              <a:t>,</a:t>
            </a:r>
            <a:r>
              <a:rPr lang="en-US" dirty="0" smtClean="0"/>
              <a:t>Z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Жизненный </a:t>
            </a:r>
            <a:r>
              <a:rPr lang="ru-RU" dirty="0"/>
              <a:t>баланс  - условие личностной и профессиональной </a:t>
            </a:r>
            <a:r>
              <a:rPr lang="ru-RU" dirty="0" smtClean="0"/>
              <a:t>эффективности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dirty="0">
                <a:solidFill>
                  <a:schemeClr val="tx1"/>
                </a:solidFill>
              </a:rPr>
              <a:t>Личностная эффективность </a:t>
            </a:r>
          </a:p>
        </p:txBody>
      </p:sp>
    </p:spTree>
    <p:extLst>
      <p:ext uri="{BB962C8B-B14F-4D97-AF65-F5344CB8AC3E}">
        <p14:creationId xmlns:p14="http://schemas.microsoft.com/office/powerpoint/2010/main" val="29545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100"/>
              <a:t>Эдгар Дейл (Edgar Dale) в 1969 году выявил наиболее эффективные способы обучения.</a:t>
            </a:r>
          </a:p>
          <a:p>
            <a:pPr>
              <a:lnSpc>
                <a:spcPct val="90000"/>
              </a:lnSpc>
            </a:pPr>
            <a:r>
              <a:rPr lang="ru-RU" sz="2100"/>
              <a:t>Эдгар Дейл пришел к выводу, что:</a:t>
            </a:r>
            <a:br>
              <a:rPr lang="ru-RU" sz="2100"/>
            </a:br>
            <a:r>
              <a:rPr lang="ru-RU" sz="2100"/>
              <a:t>- слушать лекции на тему или читать материалы по предмету – это</a:t>
            </a:r>
            <a:r>
              <a:rPr lang="ru-RU" sz="2100" i="1"/>
              <a:t> наименее</a:t>
            </a:r>
            <a:r>
              <a:rPr lang="ru-RU" sz="2100"/>
              <a:t>эффективный способ выучить что-либо;</a:t>
            </a:r>
            <a:br>
              <a:rPr lang="ru-RU" sz="2100"/>
            </a:br>
            <a:r>
              <a:rPr lang="ru-RU" sz="2100"/>
              <a:t>- обучать других и использовать изучаемый материал в собственной жизни –это </a:t>
            </a:r>
            <a:r>
              <a:rPr lang="ru-RU" sz="2100" i="1"/>
              <a:t>наиболее </a:t>
            </a:r>
            <a:r>
              <a:rPr lang="ru-RU" sz="2100"/>
              <a:t>эффективный способ выучить что-либо.</a:t>
            </a:r>
          </a:p>
          <a:p>
            <a:pPr>
              <a:lnSpc>
                <a:spcPct val="90000"/>
              </a:lnSpc>
            </a:pPr>
            <a:r>
              <a:rPr lang="ru-RU" sz="2100"/>
              <a:t>Он предложил «конус обучения»</a:t>
            </a:r>
          </a:p>
        </p:txBody>
      </p:sp>
    </p:spTree>
    <p:extLst>
      <p:ext uri="{BB962C8B-B14F-4D97-AF65-F5344CB8AC3E}">
        <p14:creationId xmlns:p14="http://schemas.microsoft.com/office/powerpoint/2010/main" val="2829178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Пирамида Эдгара Дейла: </a:t>
            </a:r>
          </a:p>
        </p:txBody>
      </p:sp>
      <p:pic>
        <p:nvPicPr>
          <p:cNvPr id="35843" name="Рисунок 3" descr="C:\Users\Айваровы\Desktop\fbbd361a58fd4914b1443dc7b88ab1f4.p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5" y="1827213"/>
            <a:ext cx="56896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0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7" name="Рисунок 2" descr="C:\Users\Айваровы\Desktop\piramida-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836712"/>
            <a:ext cx="7488831" cy="52565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390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Как эффективно изучить и запомнить учебный материал:</a:t>
            </a:r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500"/>
              <a:t>Объяснять другим;</a:t>
            </a:r>
          </a:p>
          <a:p>
            <a:r>
              <a:rPr lang="ru-RU" sz="2500"/>
              <a:t>Писать заметки, эссе на тему; рецензии, аннотации к тексту;</a:t>
            </a:r>
          </a:p>
          <a:p>
            <a:r>
              <a:rPr lang="ru-RU" sz="2500"/>
              <a:t>Создавать видеоматериал, коллаж, фотоматериал, схемы….</a:t>
            </a:r>
          </a:p>
          <a:p>
            <a:r>
              <a:rPr lang="ru-RU" sz="2500"/>
              <a:t>Обсуждать с одноклассниками, дискуссии, интеллектуальные ринги….</a:t>
            </a:r>
          </a:p>
          <a:p>
            <a:r>
              <a:rPr lang="ru-RU" sz="2500"/>
              <a:t>Практическое применение теоретического материала</a:t>
            </a:r>
          </a:p>
          <a:p>
            <a:endParaRPr lang="ru-RU" sz="2500"/>
          </a:p>
        </p:txBody>
      </p:sp>
    </p:spTree>
    <p:extLst>
      <p:ext uri="{BB962C8B-B14F-4D97-AF65-F5344CB8AC3E}">
        <p14:creationId xmlns:p14="http://schemas.microsoft.com/office/powerpoint/2010/main" val="98512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 результатам </a:t>
            </a:r>
            <a:r>
              <a:rPr lang="en-US" sz="3600" dirty="0" smtClean="0"/>
              <a:t>PISA</a:t>
            </a:r>
            <a:r>
              <a:rPr lang="ru-RU" sz="3600" dirty="0" smtClean="0"/>
              <a:t> лидирует Финляндия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 smtClean="0"/>
              <a:t>(2003</a:t>
            </a:r>
            <a:r>
              <a:rPr lang="ru-RU" sz="3600" dirty="0" smtClean="0"/>
              <a:t>,</a:t>
            </a:r>
            <a:r>
              <a:rPr lang="en-US" sz="3600" dirty="0" smtClean="0"/>
              <a:t> 2006</a:t>
            </a:r>
            <a:r>
              <a:rPr lang="ru-RU" sz="3600" dirty="0" smtClean="0"/>
              <a:t>,</a:t>
            </a:r>
            <a:r>
              <a:rPr lang="en-US" sz="3600" dirty="0" smtClean="0"/>
              <a:t> 2009</a:t>
            </a:r>
            <a:r>
              <a:rPr lang="ru-RU" sz="3600" dirty="0" smtClean="0"/>
              <a:t> – 3 место</a:t>
            </a:r>
            <a:r>
              <a:rPr lang="en-US" sz="3600" dirty="0" smtClean="0"/>
              <a:t>)</a:t>
            </a:r>
            <a:endParaRPr lang="ru-RU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964" y="2060848"/>
            <a:ext cx="3038071" cy="426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Оценивались знание родного языка, математики, естественных наук, функциональная грамотность</a:t>
            </a:r>
          </a:p>
          <a:p>
            <a:endParaRPr lang="ru-RU" dirty="0" smtClean="0"/>
          </a:p>
          <a:p>
            <a:r>
              <a:rPr lang="ru-RU" dirty="0" smtClean="0"/>
              <a:t>оценивались </a:t>
            </a:r>
            <a:r>
              <a:rPr lang="ru-RU" dirty="0"/>
              <a:t>не </a:t>
            </a:r>
            <a:r>
              <a:rPr lang="ru-RU" dirty="0" smtClean="0"/>
              <a:t>только теоретические навыки, но и умение применять знания на практике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96259"/>
            <a:ext cx="1872207" cy="16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1070938"/>
            <a:ext cx="5832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Международная программа по оценке образовательных достижений учащихся (англ. </a:t>
            </a:r>
            <a:r>
              <a:rPr lang="ru-RU" sz="2000" dirty="0" err="1"/>
              <a:t>Programme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International</a:t>
            </a:r>
            <a:r>
              <a:rPr lang="ru-RU" sz="2000" dirty="0"/>
              <a:t> </a:t>
            </a:r>
            <a:r>
              <a:rPr lang="ru-RU" sz="2000" dirty="0" err="1"/>
              <a:t>Student</a:t>
            </a:r>
            <a:r>
              <a:rPr lang="ru-RU" sz="2000" dirty="0"/>
              <a:t> </a:t>
            </a:r>
            <a:r>
              <a:rPr lang="ru-RU" sz="2000" dirty="0" err="1"/>
              <a:t>Assessment</a:t>
            </a:r>
            <a:r>
              <a:rPr lang="ru-RU" sz="2000" dirty="0"/>
              <a:t>; PISA)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7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Достижения </a:t>
            </a:r>
            <a:r>
              <a:rPr lang="ru-RU" sz="2800" dirty="0"/>
              <a:t>учеников в различных школах и </a:t>
            </a:r>
            <a:r>
              <a:rPr lang="ru-RU" sz="2800" dirty="0" smtClean="0"/>
              <a:t>регионах Финляндии </a:t>
            </a:r>
            <a:r>
              <a:rPr lang="ru-RU" sz="2800" dirty="0"/>
              <a:t>практически не отличались </a:t>
            </a:r>
            <a:endParaRPr lang="ru-RU" sz="2800" dirty="0" smtClean="0"/>
          </a:p>
          <a:p>
            <a:r>
              <a:rPr lang="ru-RU" sz="2800" dirty="0" smtClean="0"/>
              <a:t>Ситуация в </a:t>
            </a:r>
            <a:r>
              <a:rPr lang="ru-RU" sz="2800" dirty="0"/>
              <a:t>семье влияла на результаты не так сильно, как в других </a:t>
            </a:r>
            <a:r>
              <a:rPr lang="ru-RU" sz="2800" dirty="0" smtClean="0"/>
              <a:t>странах</a:t>
            </a:r>
          </a:p>
          <a:p>
            <a:r>
              <a:rPr lang="ru-RU" sz="2800" dirty="0" smtClean="0"/>
              <a:t>Финны сумели добиться успеха, потратив очень мало средств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Программа </a:t>
            </a:r>
            <a:r>
              <a:rPr lang="ru-RU" dirty="0" smtClean="0"/>
              <a:t>финских школ </a:t>
            </a:r>
            <a:r>
              <a:rPr lang="ru-RU" dirty="0"/>
              <a:t>в равной мере уделяет внимание изучению </a:t>
            </a:r>
            <a:r>
              <a:rPr lang="ru-RU" dirty="0" smtClean="0"/>
              <a:t>всех учебных </a:t>
            </a:r>
            <a:r>
              <a:rPr lang="ru-RU" dirty="0"/>
              <a:t>дисциплин, что дает детям возможность всесторонне развиваться и культивировать самые </a:t>
            </a:r>
            <a:r>
              <a:rPr lang="ru-RU" dirty="0" smtClean="0"/>
              <a:t>различные таланты </a:t>
            </a:r>
            <a:r>
              <a:rPr lang="ru-RU" dirty="0"/>
              <a:t>и </a:t>
            </a:r>
            <a:r>
              <a:rPr lang="ru-RU" dirty="0" smtClean="0"/>
              <a:t>способности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Отсутствие частных школ и конкуренции (а это часто взаимосвязано) означает, что </a:t>
            </a:r>
            <a:r>
              <a:rPr lang="ru-RU" dirty="0" smtClean="0"/>
              <a:t>все учебные </a:t>
            </a:r>
            <a:r>
              <a:rPr lang="ru-RU" dirty="0"/>
              <a:t>заведения должны быть хорошими </a:t>
            </a:r>
            <a:r>
              <a:rPr lang="ru-RU" dirty="0" smtClean="0"/>
              <a:t>независимо от </a:t>
            </a:r>
            <a:r>
              <a:rPr lang="ru-RU" dirty="0"/>
              <a:t>того, где они находятся и кого </a:t>
            </a:r>
            <a:r>
              <a:rPr lang="ru-RU" dirty="0" smtClean="0"/>
              <a:t>обучают </a:t>
            </a:r>
          </a:p>
          <a:p>
            <a:endParaRPr lang="ru-RU" dirty="0" smtClean="0"/>
          </a:p>
          <a:p>
            <a:r>
              <a:rPr lang="ru-RU" dirty="0" smtClean="0"/>
              <a:t>3. С 1980 года перестроили </a:t>
            </a:r>
            <a:r>
              <a:rPr lang="ru-RU" dirty="0"/>
              <a:t>систему подготовки </a:t>
            </a:r>
            <a:r>
              <a:rPr lang="ru-RU" dirty="0" smtClean="0"/>
              <a:t>учителей: у молодого выпускника имеется </a:t>
            </a:r>
            <a:r>
              <a:rPr lang="ru-RU" dirty="0"/>
              <a:t>гораздо больше знаний по  детской психологии, педагогике, </a:t>
            </a:r>
            <a:r>
              <a:rPr lang="ru-RU" dirty="0" smtClean="0"/>
              <a:t>дефектологии</a:t>
            </a:r>
            <a:r>
              <a:rPr lang="ru-RU" dirty="0"/>
              <a:t>, методике преподавания и организации учебного процесса, чем у его </a:t>
            </a:r>
            <a:r>
              <a:rPr lang="ru-RU" dirty="0" smtClean="0"/>
              <a:t>более опытных </a:t>
            </a:r>
            <a:r>
              <a:rPr lang="ru-RU" dirty="0"/>
              <a:t>коллег, и это позволило расширить полномочия в школах молодых </a:t>
            </a:r>
            <a:r>
              <a:rPr lang="ru-RU" dirty="0" smtClean="0"/>
              <a:t>учителей (профессия учителя стала привлекательной для молодежи)</a:t>
            </a:r>
          </a:p>
          <a:p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Забота </a:t>
            </a:r>
            <a:r>
              <a:rPr lang="ru-RU" dirty="0"/>
              <a:t>о благополучии и здоровье детей во всех </a:t>
            </a:r>
            <a:r>
              <a:rPr lang="ru-RU" dirty="0" smtClean="0"/>
              <a:t>школах, независимо от обстановки в семье </a:t>
            </a:r>
          </a:p>
          <a:p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smtClean="0"/>
              <a:t>Директора </a:t>
            </a:r>
            <a:r>
              <a:rPr lang="ru-RU" dirty="0"/>
              <a:t>школ и учебных округов, должны быть опытными и квалифицированными педагогами. То есть от директора ожидается, что он сможет </a:t>
            </a:r>
            <a:r>
              <a:rPr lang="ru-RU" dirty="0" smtClean="0"/>
              <a:t>и ведет уроки </a:t>
            </a:r>
            <a:r>
              <a:rPr lang="ru-RU" dirty="0"/>
              <a:t>в </a:t>
            </a:r>
            <a:r>
              <a:rPr lang="ru-RU" dirty="0" smtClean="0"/>
              <a:t>школе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8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1267"/>
            <a:ext cx="7416824" cy="57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4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Известный американский психолог Карл </a:t>
            </a:r>
            <a:r>
              <a:rPr lang="ru-RU" sz="1800" dirty="0" err="1"/>
              <a:t>Роджерс</a:t>
            </a:r>
            <a:r>
              <a:rPr lang="ru-RU" sz="1800" dirty="0"/>
              <a:t> сформулировал психологические особенности людей, выступающие предпосылками успешного обучения: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1.	люди от природы обладают большим потенциалом к обучению;</a:t>
            </a:r>
          </a:p>
          <a:p>
            <a:r>
              <a:rPr lang="ru-RU" dirty="0"/>
              <a:t>2.	обучение эффективно, когда его предмет актуален для человека и когда личности человека (его «Я») ничто не угрожает;</a:t>
            </a:r>
          </a:p>
          <a:p>
            <a:r>
              <a:rPr lang="ru-RU" dirty="0"/>
              <a:t>3.	в обучение вовлекается вся личность, что в результате вызывает изменения в самоорганизации и </a:t>
            </a:r>
            <a:r>
              <a:rPr lang="ru-RU" dirty="0" err="1"/>
              <a:t>самовосприятии</a:t>
            </a:r>
            <a:r>
              <a:rPr lang="ru-RU" dirty="0"/>
              <a:t>;</a:t>
            </a:r>
          </a:p>
          <a:p>
            <a:r>
              <a:rPr lang="ru-RU" dirty="0"/>
              <a:t>4.	большая часть обучения достигается действием при сохранении открытости опыту;</a:t>
            </a:r>
          </a:p>
          <a:p>
            <a:r>
              <a:rPr lang="ru-RU" dirty="0"/>
              <a:t>5.	самокритика и самооценка способствуют творчеству, повышению независимости и уверенности в себе.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Айварова Н.Г., к.пс.н.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5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1698</TotalTime>
  <Words>1844</Words>
  <Application>Microsoft Office PowerPoint</Application>
  <PresentationFormat>Экран (4:3)</PresentationFormat>
  <Paragraphs>289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Поток</vt:lpstr>
      <vt:lpstr>Рисунок</vt:lpstr>
      <vt:lpstr>Презентация PowerPoint</vt:lpstr>
      <vt:lpstr>Презентация PowerPoint</vt:lpstr>
      <vt:lpstr>Презентация PowerPoint</vt:lpstr>
      <vt:lpstr>По результатам PISA лидирует Финляндия (2003, 2006, 2009 – 3 место)</vt:lpstr>
      <vt:lpstr>Презентация PowerPoint</vt:lpstr>
      <vt:lpstr>Презентация PowerPoint</vt:lpstr>
      <vt:lpstr>Презентация PowerPoint</vt:lpstr>
      <vt:lpstr>Презентация PowerPoint</vt:lpstr>
      <vt:lpstr>Известный американский психолог Карл Роджерс сформулировал психологические особенности людей, выступающие предпосылками успешного обучения: </vt:lpstr>
      <vt:lpstr>Что не умеют российские школьники? (по результатам PISA):</vt:lpstr>
      <vt:lpstr>Национальные особенности россиян:</vt:lpstr>
      <vt:lpstr>Презентация PowerPoint</vt:lpstr>
      <vt:lpstr>Развивающая функция комбинированного урока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деятельности  (структура учебной деятельности)</vt:lpstr>
      <vt:lpstr>Презентация PowerPoint</vt:lpstr>
      <vt:lpstr>Презентация PowerPoint</vt:lpstr>
      <vt:lpstr>Советские стандарты профессионального образования </vt:lpstr>
      <vt:lpstr>ФГОС профессионального образования </vt:lpstr>
      <vt:lpstr>  Требования информационного общества к личности:</vt:lpstr>
      <vt:lpstr>Презентация PowerPoint</vt:lpstr>
      <vt:lpstr>Презентация PowerPoint</vt:lpstr>
      <vt:lpstr>Периоды социально-психологического развития личности</vt:lpstr>
      <vt:lpstr>20-30 лет – это возраст накопления капитала идентичности. </vt:lpstr>
      <vt:lpstr>Структура идентичности</vt:lpstr>
      <vt:lpstr>Презентация PowerPoint</vt:lpstr>
      <vt:lpstr>Модули (дидактические единицы)</vt:lpstr>
      <vt:lpstr>   Студент как субъект учебно-профессиональной деятельности</vt:lpstr>
      <vt:lpstr> Учебно-профессиональная эффективность </vt:lpstr>
      <vt:lpstr> Личностная эффективность </vt:lpstr>
      <vt:lpstr>Презентация PowerPoint</vt:lpstr>
      <vt:lpstr>Пирамида Эдгара Дейла: </vt:lpstr>
      <vt:lpstr>Презентация PowerPoint</vt:lpstr>
      <vt:lpstr>Как эффективно изучить и запомнить учебный материал: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</dc:title>
  <dc:creator>HP</dc:creator>
  <cp:lastModifiedBy>HP</cp:lastModifiedBy>
  <cp:revision>43</cp:revision>
  <dcterms:created xsi:type="dcterms:W3CDTF">2019-03-18T09:21:50Z</dcterms:created>
  <dcterms:modified xsi:type="dcterms:W3CDTF">2019-04-03T15:32:49Z</dcterms:modified>
</cp:coreProperties>
</file>