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3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8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6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336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9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28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Бызова Инга Генн.</dc:creator>
  <cp:lastModifiedBy>Бызова Инга Генн.</cp:lastModifiedBy>
  <cp:revision>2</cp:revision>
  <dcterms:created xsi:type="dcterms:W3CDTF">2020-03-04T07:12:41Z</dcterms:created>
  <dcterms:modified xsi:type="dcterms:W3CDTF">2020-03-04T07:34:00Z</dcterms:modified>
</cp:coreProperties>
</file>