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2" r:id="rId5"/>
    <p:sldId id="261" r:id="rId6"/>
    <p:sldId id="263" r:id="rId7"/>
    <p:sldId id="265" r:id="rId8"/>
    <p:sldId id="264" r:id="rId9"/>
    <p:sldId id="267" r:id="rId10"/>
    <p:sldId id="268" r:id="rId11"/>
    <p:sldId id="269" r:id="rId12"/>
    <p:sldId id="270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5DADB4-0C93-47F8-B5F1-CAA83576820C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88C8584-53B8-49BF-89F9-E89262146B86}">
      <dgm:prSet phldrT="[Текст]"/>
      <dgm:spPr/>
      <dgm:t>
        <a:bodyPr/>
        <a:lstStyle/>
        <a:p>
          <a:r>
            <a:rPr lang="ru-RU" dirty="0" smtClean="0">
              <a:solidFill>
                <a:schemeClr val="bg2">
                  <a:lumMod val="50000"/>
                </a:schemeClr>
              </a:solidFill>
            </a:rPr>
            <a:t>Особенности пищевых практик</a:t>
          </a:r>
          <a:endParaRPr lang="ru-RU" dirty="0">
            <a:solidFill>
              <a:schemeClr val="bg2">
                <a:lumMod val="50000"/>
              </a:schemeClr>
            </a:solidFill>
          </a:endParaRPr>
        </a:p>
      </dgm:t>
    </dgm:pt>
    <dgm:pt modelId="{9AA96892-AED3-4324-99DD-81AA82307390}" type="parTrans" cxnId="{426A921A-472E-4DC7-83FE-5D8174498E83}">
      <dgm:prSet/>
      <dgm:spPr/>
      <dgm:t>
        <a:bodyPr/>
        <a:lstStyle/>
        <a:p>
          <a:endParaRPr lang="ru-RU"/>
        </a:p>
      </dgm:t>
    </dgm:pt>
    <dgm:pt modelId="{4E8AC525-92AC-4276-8190-DF36F27E1CE7}" type="sibTrans" cxnId="{426A921A-472E-4DC7-83FE-5D8174498E83}">
      <dgm:prSet/>
      <dgm:spPr/>
      <dgm:t>
        <a:bodyPr/>
        <a:lstStyle/>
        <a:p>
          <a:endParaRPr lang="ru-RU"/>
        </a:p>
      </dgm:t>
    </dgm:pt>
    <dgm:pt modelId="{CD356835-6AFC-44B0-B82B-8607BB9245D7}">
      <dgm:prSet phldrT="[Текст]"/>
      <dgm:spPr/>
      <dgm:t>
        <a:bodyPr/>
        <a:lstStyle/>
        <a:p>
          <a:r>
            <a:rPr lang="ru-RU" dirty="0" smtClean="0">
              <a:solidFill>
                <a:schemeClr val="bg2">
                  <a:lumMod val="50000"/>
                </a:schemeClr>
              </a:solidFill>
            </a:rPr>
            <a:t>Смысловое содержание пищи</a:t>
          </a:r>
          <a:endParaRPr lang="ru-RU" dirty="0">
            <a:solidFill>
              <a:schemeClr val="bg2">
                <a:lumMod val="50000"/>
              </a:schemeClr>
            </a:solidFill>
          </a:endParaRPr>
        </a:p>
      </dgm:t>
    </dgm:pt>
    <dgm:pt modelId="{BFE1A8CC-2799-40CB-88AC-9A716173C0EC}" type="parTrans" cxnId="{355D2C5D-49E9-491C-BF64-74E2F735F5FA}">
      <dgm:prSet/>
      <dgm:spPr/>
      <dgm:t>
        <a:bodyPr/>
        <a:lstStyle/>
        <a:p>
          <a:endParaRPr lang="ru-RU"/>
        </a:p>
      </dgm:t>
    </dgm:pt>
    <dgm:pt modelId="{EFF1B79B-7684-4CA8-8CF2-71A21EF8397E}" type="sibTrans" cxnId="{355D2C5D-49E9-491C-BF64-74E2F735F5FA}">
      <dgm:prSet/>
      <dgm:spPr/>
      <dgm:t>
        <a:bodyPr/>
        <a:lstStyle/>
        <a:p>
          <a:endParaRPr lang="ru-RU"/>
        </a:p>
      </dgm:t>
    </dgm:pt>
    <dgm:pt modelId="{7A81B5C5-1FFF-4C25-84E1-2CBD95DD7D37}">
      <dgm:prSet phldrT="[Текст]"/>
      <dgm:spPr/>
      <dgm:t>
        <a:bodyPr/>
        <a:lstStyle/>
        <a:p>
          <a:r>
            <a:rPr lang="ru-RU" dirty="0" smtClean="0">
              <a:solidFill>
                <a:schemeClr val="bg2">
                  <a:lumMod val="50000"/>
                </a:schemeClr>
              </a:solidFill>
            </a:rPr>
            <a:t>Способы приготовления блюд</a:t>
          </a:r>
          <a:endParaRPr lang="ru-RU" dirty="0">
            <a:solidFill>
              <a:schemeClr val="bg2">
                <a:lumMod val="50000"/>
              </a:schemeClr>
            </a:solidFill>
          </a:endParaRPr>
        </a:p>
      </dgm:t>
    </dgm:pt>
    <dgm:pt modelId="{2E44C913-7493-4D15-8BC9-DC804D21E319}" type="parTrans" cxnId="{12F666FC-0A6C-4BFC-B64C-3D8B8CD80B82}">
      <dgm:prSet/>
      <dgm:spPr/>
      <dgm:t>
        <a:bodyPr/>
        <a:lstStyle/>
        <a:p>
          <a:endParaRPr lang="ru-RU"/>
        </a:p>
      </dgm:t>
    </dgm:pt>
    <dgm:pt modelId="{DD2547CB-E0D0-479F-BFAF-1BCE2EE31AEE}" type="sibTrans" cxnId="{12F666FC-0A6C-4BFC-B64C-3D8B8CD80B82}">
      <dgm:prSet/>
      <dgm:spPr/>
      <dgm:t>
        <a:bodyPr/>
        <a:lstStyle/>
        <a:p>
          <a:endParaRPr lang="ru-RU"/>
        </a:p>
      </dgm:t>
    </dgm:pt>
    <dgm:pt modelId="{8570E838-098D-4137-9E0B-34C6F4F31127}">
      <dgm:prSet phldrT="[Текст]"/>
      <dgm:spPr/>
      <dgm:t>
        <a:bodyPr/>
        <a:lstStyle/>
        <a:p>
          <a:r>
            <a:rPr lang="ru-RU" dirty="0" smtClean="0">
              <a:solidFill>
                <a:schemeClr val="bg2">
                  <a:lumMod val="50000"/>
                </a:schemeClr>
              </a:solidFill>
            </a:rPr>
            <a:t>Степень сохранности элементов </a:t>
          </a:r>
          <a:endParaRPr lang="ru-RU" dirty="0">
            <a:solidFill>
              <a:schemeClr val="bg2">
                <a:lumMod val="50000"/>
              </a:schemeClr>
            </a:solidFill>
          </a:endParaRPr>
        </a:p>
      </dgm:t>
    </dgm:pt>
    <dgm:pt modelId="{83EBC7FE-E453-40F2-A235-305F6493A283}" type="parTrans" cxnId="{82C883B4-C3DA-45AE-B39C-1FD30385E307}">
      <dgm:prSet/>
      <dgm:spPr/>
      <dgm:t>
        <a:bodyPr/>
        <a:lstStyle/>
        <a:p>
          <a:endParaRPr lang="ru-RU"/>
        </a:p>
      </dgm:t>
    </dgm:pt>
    <dgm:pt modelId="{AAFFFDBF-56D0-40BA-9CFC-18792260ACED}" type="sibTrans" cxnId="{82C883B4-C3DA-45AE-B39C-1FD30385E307}">
      <dgm:prSet/>
      <dgm:spPr/>
      <dgm:t>
        <a:bodyPr/>
        <a:lstStyle/>
        <a:p>
          <a:endParaRPr lang="ru-RU"/>
        </a:p>
      </dgm:t>
    </dgm:pt>
    <dgm:pt modelId="{F5E8D789-4CF7-4EA3-89F5-8AA4A7E83AA6}">
      <dgm:prSet phldrT="[Текст]"/>
      <dgm:spPr/>
      <dgm:t>
        <a:bodyPr/>
        <a:lstStyle/>
        <a:p>
          <a:r>
            <a:rPr lang="ru-RU" dirty="0" smtClean="0">
              <a:solidFill>
                <a:schemeClr val="bg2">
                  <a:lumMod val="50000"/>
                </a:schemeClr>
              </a:solidFill>
            </a:rPr>
            <a:t>Трансформации</a:t>
          </a:r>
          <a:endParaRPr lang="ru-RU" dirty="0">
            <a:solidFill>
              <a:schemeClr val="bg2">
                <a:lumMod val="50000"/>
              </a:schemeClr>
            </a:solidFill>
          </a:endParaRPr>
        </a:p>
      </dgm:t>
    </dgm:pt>
    <dgm:pt modelId="{CF278C01-1458-4616-B3BB-085950459BA1}" type="parTrans" cxnId="{0EAC9E94-8861-466B-8416-967413578B0B}">
      <dgm:prSet/>
      <dgm:spPr/>
      <dgm:t>
        <a:bodyPr/>
        <a:lstStyle/>
        <a:p>
          <a:endParaRPr lang="ru-RU"/>
        </a:p>
      </dgm:t>
    </dgm:pt>
    <dgm:pt modelId="{94302E37-8153-4B98-BA12-D986EBFE6804}" type="sibTrans" cxnId="{0EAC9E94-8861-466B-8416-967413578B0B}">
      <dgm:prSet/>
      <dgm:spPr/>
      <dgm:t>
        <a:bodyPr/>
        <a:lstStyle/>
        <a:p>
          <a:endParaRPr lang="ru-RU"/>
        </a:p>
      </dgm:t>
    </dgm:pt>
    <dgm:pt modelId="{D7094EB9-EE21-436A-BD05-A715906F5CBA}" type="pres">
      <dgm:prSet presAssocID="{825DADB4-0C93-47F8-B5F1-CAA83576820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5AD668-9DBA-4041-A6AE-D70A5852BD9B}" type="pres">
      <dgm:prSet presAssocID="{E88C8584-53B8-49BF-89F9-E89262146B86}" presName="parentLin" presStyleCnt="0"/>
      <dgm:spPr/>
    </dgm:pt>
    <dgm:pt modelId="{65EF8CF5-DA5B-49F1-9940-A38265425E3F}" type="pres">
      <dgm:prSet presAssocID="{E88C8584-53B8-49BF-89F9-E89262146B86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4174935-3AC5-4B28-A335-D9E2D4F477E2}" type="pres">
      <dgm:prSet presAssocID="{E88C8584-53B8-49BF-89F9-E89262146B86}" presName="parentText" presStyleLbl="node1" presStyleIdx="0" presStyleCnt="5" custLinFactX="27353" custLinFactNeighborX="100000" custLinFactNeighborY="-7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49577-F358-46CA-9410-D9EF33FFBB7C}" type="pres">
      <dgm:prSet presAssocID="{E88C8584-53B8-49BF-89F9-E89262146B86}" presName="negativeSpace" presStyleCnt="0"/>
      <dgm:spPr/>
    </dgm:pt>
    <dgm:pt modelId="{A567F5CF-6B6A-4D8E-8489-AA67CBA41C8E}" type="pres">
      <dgm:prSet presAssocID="{E88C8584-53B8-49BF-89F9-E89262146B86}" presName="childText" presStyleLbl="conFgAcc1" presStyleIdx="0" presStyleCnt="5">
        <dgm:presLayoutVars>
          <dgm:bulletEnabled val="1"/>
        </dgm:presLayoutVars>
      </dgm:prSet>
      <dgm:spPr/>
    </dgm:pt>
    <dgm:pt modelId="{A16CCC6E-1A0F-4681-9A72-405475471CFA}" type="pres">
      <dgm:prSet presAssocID="{4E8AC525-92AC-4276-8190-DF36F27E1CE7}" presName="spaceBetweenRectangles" presStyleCnt="0"/>
      <dgm:spPr/>
    </dgm:pt>
    <dgm:pt modelId="{6565C170-2DFE-4F56-B9CF-3C003F590385}" type="pres">
      <dgm:prSet presAssocID="{CD356835-6AFC-44B0-B82B-8607BB9245D7}" presName="parentLin" presStyleCnt="0"/>
      <dgm:spPr/>
    </dgm:pt>
    <dgm:pt modelId="{1C01CACC-F734-4A6C-BE38-F32504790310}" type="pres">
      <dgm:prSet presAssocID="{CD356835-6AFC-44B0-B82B-8607BB9245D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4F553C48-648B-4CAC-96BD-5B1D74C36415}" type="pres">
      <dgm:prSet presAssocID="{CD356835-6AFC-44B0-B82B-8607BB9245D7}" presName="parentText" presStyleLbl="node1" presStyleIdx="1" presStyleCnt="5" custLinFactNeighborX="-97547" custLinFactNeighborY="-227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6BD3CE-D05B-41B2-8F31-FD20AB46165C}" type="pres">
      <dgm:prSet presAssocID="{CD356835-6AFC-44B0-B82B-8607BB9245D7}" presName="negativeSpace" presStyleCnt="0"/>
      <dgm:spPr/>
    </dgm:pt>
    <dgm:pt modelId="{E0B70419-22B0-43E4-914C-60873BE07B78}" type="pres">
      <dgm:prSet presAssocID="{CD356835-6AFC-44B0-B82B-8607BB9245D7}" presName="childText" presStyleLbl="conFgAcc1" presStyleIdx="1" presStyleCnt="5">
        <dgm:presLayoutVars>
          <dgm:bulletEnabled val="1"/>
        </dgm:presLayoutVars>
      </dgm:prSet>
      <dgm:spPr/>
    </dgm:pt>
    <dgm:pt modelId="{B80D7F17-2258-40A9-899B-474B14BBE03E}" type="pres">
      <dgm:prSet presAssocID="{EFF1B79B-7684-4CA8-8CF2-71A21EF8397E}" presName="spaceBetweenRectangles" presStyleCnt="0"/>
      <dgm:spPr/>
    </dgm:pt>
    <dgm:pt modelId="{930E5AAB-3290-4E0F-92CE-374209B0BB9F}" type="pres">
      <dgm:prSet presAssocID="{7A81B5C5-1FFF-4C25-84E1-2CBD95DD7D37}" presName="parentLin" presStyleCnt="0"/>
      <dgm:spPr/>
    </dgm:pt>
    <dgm:pt modelId="{3019BD20-D7D7-4880-8DC0-09170926ED68}" type="pres">
      <dgm:prSet presAssocID="{7A81B5C5-1FFF-4C25-84E1-2CBD95DD7D3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B35DC84B-E796-47E2-ADF0-D77168BA6F76}" type="pres">
      <dgm:prSet presAssocID="{7A81B5C5-1FFF-4C25-84E1-2CBD95DD7D37}" presName="parentText" presStyleLbl="node1" presStyleIdx="2" presStyleCnt="5" custLinFactX="28572" custLinFactNeighborX="100000" custLinFactNeighborY="-279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83059F-3AD1-4FBD-B66D-7DABEF06CF14}" type="pres">
      <dgm:prSet presAssocID="{7A81B5C5-1FFF-4C25-84E1-2CBD95DD7D37}" presName="negativeSpace" presStyleCnt="0"/>
      <dgm:spPr/>
    </dgm:pt>
    <dgm:pt modelId="{F6684BA6-7909-49DA-B682-581F3B8FACCF}" type="pres">
      <dgm:prSet presAssocID="{7A81B5C5-1FFF-4C25-84E1-2CBD95DD7D37}" presName="childText" presStyleLbl="conFgAcc1" presStyleIdx="2" presStyleCnt="5">
        <dgm:presLayoutVars>
          <dgm:bulletEnabled val="1"/>
        </dgm:presLayoutVars>
      </dgm:prSet>
      <dgm:spPr/>
    </dgm:pt>
    <dgm:pt modelId="{E7F7702A-554A-43D8-8F70-4C9E8FE6F6C1}" type="pres">
      <dgm:prSet presAssocID="{DD2547CB-E0D0-479F-BFAF-1BCE2EE31AEE}" presName="spaceBetweenRectangles" presStyleCnt="0"/>
      <dgm:spPr/>
    </dgm:pt>
    <dgm:pt modelId="{66C915F3-EBF5-4FAA-9B4A-7EC360BECA1A}" type="pres">
      <dgm:prSet presAssocID="{8570E838-098D-4137-9E0B-34C6F4F31127}" presName="parentLin" presStyleCnt="0"/>
      <dgm:spPr/>
    </dgm:pt>
    <dgm:pt modelId="{34853D2C-B049-4E2D-B645-E78D5467E11C}" type="pres">
      <dgm:prSet presAssocID="{8570E838-098D-4137-9E0B-34C6F4F31127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B02C59BE-74A0-4E57-8580-4D94C8D483BE}" type="pres">
      <dgm:prSet presAssocID="{8570E838-098D-4137-9E0B-34C6F4F31127}" presName="parentText" presStyleLbl="node1" presStyleIdx="3" presStyleCnt="5" custLinFactX="-1044" custLinFactNeighborX="-100000" custLinFactNeighborY="-3314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1DABA1-B679-4C8D-A2CC-D38AABF3225A}" type="pres">
      <dgm:prSet presAssocID="{8570E838-098D-4137-9E0B-34C6F4F31127}" presName="negativeSpace" presStyleCnt="0"/>
      <dgm:spPr/>
    </dgm:pt>
    <dgm:pt modelId="{57670471-9CF8-4046-83B5-18E19774B73E}" type="pres">
      <dgm:prSet presAssocID="{8570E838-098D-4137-9E0B-34C6F4F31127}" presName="childText" presStyleLbl="conFgAcc1" presStyleIdx="3" presStyleCnt="5">
        <dgm:presLayoutVars>
          <dgm:bulletEnabled val="1"/>
        </dgm:presLayoutVars>
      </dgm:prSet>
      <dgm:spPr/>
    </dgm:pt>
    <dgm:pt modelId="{01D28FDE-14B6-4BC0-9912-D76BDDC5F71C}" type="pres">
      <dgm:prSet presAssocID="{AAFFFDBF-56D0-40BA-9CFC-18792260ACED}" presName="spaceBetweenRectangles" presStyleCnt="0"/>
      <dgm:spPr/>
    </dgm:pt>
    <dgm:pt modelId="{9C8E235C-28B0-47A9-BABD-EF99E9AD4546}" type="pres">
      <dgm:prSet presAssocID="{F5E8D789-4CF7-4EA3-89F5-8AA4A7E83AA6}" presName="parentLin" presStyleCnt="0"/>
      <dgm:spPr/>
    </dgm:pt>
    <dgm:pt modelId="{360C44FC-F5B0-48CD-A554-7ACF018B28B2}" type="pres">
      <dgm:prSet presAssocID="{F5E8D789-4CF7-4EA3-89F5-8AA4A7E83AA6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4CB93ACE-4733-438F-BA56-723376EB46D1}" type="pres">
      <dgm:prSet presAssocID="{F5E8D789-4CF7-4EA3-89F5-8AA4A7E83AA6}" presName="parentText" presStyleLbl="node1" presStyleIdx="4" presStyleCnt="5" custLinFactX="27353" custLinFactNeighborX="100000" custLinFactNeighborY="-383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74F33C-8C9A-4D6F-98B8-2C6D5D11E5F3}" type="pres">
      <dgm:prSet presAssocID="{F5E8D789-4CF7-4EA3-89F5-8AA4A7E83AA6}" presName="negativeSpace" presStyleCnt="0"/>
      <dgm:spPr/>
    </dgm:pt>
    <dgm:pt modelId="{9864BE12-F612-485D-9091-264FC5C0F8C6}" type="pres">
      <dgm:prSet presAssocID="{F5E8D789-4CF7-4EA3-89F5-8AA4A7E83AA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D93CE762-6FA7-48A9-946F-B2050558EE33}" type="presOf" srcId="{8570E838-098D-4137-9E0B-34C6F4F31127}" destId="{B02C59BE-74A0-4E57-8580-4D94C8D483BE}" srcOrd="1" destOrd="0" presId="urn:microsoft.com/office/officeart/2005/8/layout/list1"/>
    <dgm:cxn modelId="{426A921A-472E-4DC7-83FE-5D8174498E83}" srcId="{825DADB4-0C93-47F8-B5F1-CAA83576820C}" destId="{E88C8584-53B8-49BF-89F9-E89262146B86}" srcOrd="0" destOrd="0" parTransId="{9AA96892-AED3-4324-99DD-81AA82307390}" sibTransId="{4E8AC525-92AC-4276-8190-DF36F27E1CE7}"/>
    <dgm:cxn modelId="{355D2C5D-49E9-491C-BF64-74E2F735F5FA}" srcId="{825DADB4-0C93-47F8-B5F1-CAA83576820C}" destId="{CD356835-6AFC-44B0-B82B-8607BB9245D7}" srcOrd="1" destOrd="0" parTransId="{BFE1A8CC-2799-40CB-88AC-9A716173C0EC}" sibTransId="{EFF1B79B-7684-4CA8-8CF2-71A21EF8397E}"/>
    <dgm:cxn modelId="{318B45B3-02B6-4B5D-9FF8-ED224F49BCE7}" type="presOf" srcId="{F5E8D789-4CF7-4EA3-89F5-8AA4A7E83AA6}" destId="{360C44FC-F5B0-48CD-A554-7ACF018B28B2}" srcOrd="0" destOrd="0" presId="urn:microsoft.com/office/officeart/2005/8/layout/list1"/>
    <dgm:cxn modelId="{BD6D0298-D0DE-4FEF-A0EC-EA3A64D440CE}" type="presOf" srcId="{E88C8584-53B8-49BF-89F9-E89262146B86}" destId="{65EF8CF5-DA5B-49F1-9940-A38265425E3F}" srcOrd="0" destOrd="0" presId="urn:microsoft.com/office/officeart/2005/8/layout/list1"/>
    <dgm:cxn modelId="{52A66DA6-D841-4E3E-AFB9-59F98DE27217}" type="presOf" srcId="{E88C8584-53B8-49BF-89F9-E89262146B86}" destId="{F4174935-3AC5-4B28-A335-D9E2D4F477E2}" srcOrd="1" destOrd="0" presId="urn:microsoft.com/office/officeart/2005/8/layout/list1"/>
    <dgm:cxn modelId="{12F666FC-0A6C-4BFC-B64C-3D8B8CD80B82}" srcId="{825DADB4-0C93-47F8-B5F1-CAA83576820C}" destId="{7A81B5C5-1FFF-4C25-84E1-2CBD95DD7D37}" srcOrd="2" destOrd="0" parTransId="{2E44C913-7493-4D15-8BC9-DC804D21E319}" sibTransId="{DD2547CB-E0D0-479F-BFAF-1BCE2EE31AEE}"/>
    <dgm:cxn modelId="{080714F8-2195-49B9-A664-2D02BE161760}" type="presOf" srcId="{8570E838-098D-4137-9E0B-34C6F4F31127}" destId="{34853D2C-B049-4E2D-B645-E78D5467E11C}" srcOrd="0" destOrd="0" presId="urn:microsoft.com/office/officeart/2005/8/layout/list1"/>
    <dgm:cxn modelId="{0EAC9E94-8861-466B-8416-967413578B0B}" srcId="{825DADB4-0C93-47F8-B5F1-CAA83576820C}" destId="{F5E8D789-4CF7-4EA3-89F5-8AA4A7E83AA6}" srcOrd="4" destOrd="0" parTransId="{CF278C01-1458-4616-B3BB-085950459BA1}" sibTransId="{94302E37-8153-4B98-BA12-D986EBFE6804}"/>
    <dgm:cxn modelId="{8ABFC256-967F-4065-8F1D-EFDA24F52686}" type="presOf" srcId="{7A81B5C5-1FFF-4C25-84E1-2CBD95DD7D37}" destId="{3019BD20-D7D7-4880-8DC0-09170926ED68}" srcOrd="0" destOrd="0" presId="urn:microsoft.com/office/officeart/2005/8/layout/list1"/>
    <dgm:cxn modelId="{82C883B4-C3DA-45AE-B39C-1FD30385E307}" srcId="{825DADB4-0C93-47F8-B5F1-CAA83576820C}" destId="{8570E838-098D-4137-9E0B-34C6F4F31127}" srcOrd="3" destOrd="0" parTransId="{83EBC7FE-E453-40F2-A235-305F6493A283}" sibTransId="{AAFFFDBF-56D0-40BA-9CFC-18792260ACED}"/>
    <dgm:cxn modelId="{57FD0E15-36EB-498C-98BF-A7BE9F168D5B}" type="presOf" srcId="{CD356835-6AFC-44B0-B82B-8607BB9245D7}" destId="{4F553C48-648B-4CAC-96BD-5B1D74C36415}" srcOrd="1" destOrd="0" presId="urn:microsoft.com/office/officeart/2005/8/layout/list1"/>
    <dgm:cxn modelId="{B6FD9C3A-A53D-4B55-B630-046D5814EB1B}" type="presOf" srcId="{825DADB4-0C93-47F8-B5F1-CAA83576820C}" destId="{D7094EB9-EE21-436A-BD05-A715906F5CBA}" srcOrd="0" destOrd="0" presId="urn:microsoft.com/office/officeart/2005/8/layout/list1"/>
    <dgm:cxn modelId="{96CB7C25-FFD3-462D-9DCC-9BEDF2D5C91D}" type="presOf" srcId="{CD356835-6AFC-44B0-B82B-8607BB9245D7}" destId="{1C01CACC-F734-4A6C-BE38-F32504790310}" srcOrd="0" destOrd="0" presId="urn:microsoft.com/office/officeart/2005/8/layout/list1"/>
    <dgm:cxn modelId="{B37197A2-EAA9-4835-995B-6048EBA2A604}" type="presOf" srcId="{7A81B5C5-1FFF-4C25-84E1-2CBD95DD7D37}" destId="{B35DC84B-E796-47E2-ADF0-D77168BA6F76}" srcOrd="1" destOrd="0" presId="urn:microsoft.com/office/officeart/2005/8/layout/list1"/>
    <dgm:cxn modelId="{9D4C67DE-1E0A-4560-B2EE-6598E850D24E}" type="presOf" srcId="{F5E8D789-4CF7-4EA3-89F5-8AA4A7E83AA6}" destId="{4CB93ACE-4733-438F-BA56-723376EB46D1}" srcOrd="1" destOrd="0" presId="urn:microsoft.com/office/officeart/2005/8/layout/list1"/>
    <dgm:cxn modelId="{0B9087A9-F269-4569-993C-831D08AE1B60}" type="presParOf" srcId="{D7094EB9-EE21-436A-BD05-A715906F5CBA}" destId="{875AD668-9DBA-4041-A6AE-D70A5852BD9B}" srcOrd="0" destOrd="0" presId="urn:microsoft.com/office/officeart/2005/8/layout/list1"/>
    <dgm:cxn modelId="{99B4608C-16E3-4CE5-A6E2-64C3F6FB5A10}" type="presParOf" srcId="{875AD668-9DBA-4041-A6AE-D70A5852BD9B}" destId="{65EF8CF5-DA5B-49F1-9940-A38265425E3F}" srcOrd="0" destOrd="0" presId="urn:microsoft.com/office/officeart/2005/8/layout/list1"/>
    <dgm:cxn modelId="{183EF861-84DF-4E07-AA87-2E0F6E577E05}" type="presParOf" srcId="{875AD668-9DBA-4041-A6AE-D70A5852BD9B}" destId="{F4174935-3AC5-4B28-A335-D9E2D4F477E2}" srcOrd="1" destOrd="0" presId="urn:microsoft.com/office/officeart/2005/8/layout/list1"/>
    <dgm:cxn modelId="{19AF344A-16E8-4BF4-830A-DF0EB1711A35}" type="presParOf" srcId="{D7094EB9-EE21-436A-BD05-A715906F5CBA}" destId="{9F749577-F358-46CA-9410-D9EF33FFBB7C}" srcOrd="1" destOrd="0" presId="urn:microsoft.com/office/officeart/2005/8/layout/list1"/>
    <dgm:cxn modelId="{FD661FBB-4369-44F1-8A6E-1948D78AADC0}" type="presParOf" srcId="{D7094EB9-EE21-436A-BD05-A715906F5CBA}" destId="{A567F5CF-6B6A-4D8E-8489-AA67CBA41C8E}" srcOrd="2" destOrd="0" presId="urn:microsoft.com/office/officeart/2005/8/layout/list1"/>
    <dgm:cxn modelId="{17655026-3C1E-4F96-9ACA-96A3A8CD131C}" type="presParOf" srcId="{D7094EB9-EE21-436A-BD05-A715906F5CBA}" destId="{A16CCC6E-1A0F-4681-9A72-405475471CFA}" srcOrd="3" destOrd="0" presId="urn:microsoft.com/office/officeart/2005/8/layout/list1"/>
    <dgm:cxn modelId="{0D968CBE-D1DA-4831-BEF0-0C882E5B392F}" type="presParOf" srcId="{D7094EB9-EE21-436A-BD05-A715906F5CBA}" destId="{6565C170-2DFE-4F56-B9CF-3C003F590385}" srcOrd="4" destOrd="0" presId="urn:microsoft.com/office/officeart/2005/8/layout/list1"/>
    <dgm:cxn modelId="{87677255-2304-48E0-8EF8-C57F7FC39CF3}" type="presParOf" srcId="{6565C170-2DFE-4F56-B9CF-3C003F590385}" destId="{1C01CACC-F734-4A6C-BE38-F32504790310}" srcOrd="0" destOrd="0" presId="urn:microsoft.com/office/officeart/2005/8/layout/list1"/>
    <dgm:cxn modelId="{4C130891-665B-4C93-BB5B-D0906D59CDFC}" type="presParOf" srcId="{6565C170-2DFE-4F56-B9CF-3C003F590385}" destId="{4F553C48-648B-4CAC-96BD-5B1D74C36415}" srcOrd="1" destOrd="0" presId="urn:microsoft.com/office/officeart/2005/8/layout/list1"/>
    <dgm:cxn modelId="{46E5674B-848B-4697-A2CB-05AAC7B2FC91}" type="presParOf" srcId="{D7094EB9-EE21-436A-BD05-A715906F5CBA}" destId="{706BD3CE-D05B-41B2-8F31-FD20AB46165C}" srcOrd="5" destOrd="0" presId="urn:microsoft.com/office/officeart/2005/8/layout/list1"/>
    <dgm:cxn modelId="{D8131161-558B-4B68-9883-69096C38A4B5}" type="presParOf" srcId="{D7094EB9-EE21-436A-BD05-A715906F5CBA}" destId="{E0B70419-22B0-43E4-914C-60873BE07B78}" srcOrd="6" destOrd="0" presId="urn:microsoft.com/office/officeart/2005/8/layout/list1"/>
    <dgm:cxn modelId="{62C12CFA-DF08-479F-A845-55129E6AD718}" type="presParOf" srcId="{D7094EB9-EE21-436A-BD05-A715906F5CBA}" destId="{B80D7F17-2258-40A9-899B-474B14BBE03E}" srcOrd="7" destOrd="0" presId="urn:microsoft.com/office/officeart/2005/8/layout/list1"/>
    <dgm:cxn modelId="{68B7AC7F-FE44-4407-97F6-0C8005FDCFEC}" type="presParOf" srcId="{D7094EB9-EE21-436A-BD05-A715906F5CBA}" destId="{930E5AAB-3290-4E0F-92CE-374209B0BB9F}" srcOrd="8" destOrd="0" presId="urn:microsoft.com/office/officeart/2005/8/layout/list1"/>
    <dgm:cxn modelId="{7640A949-F5F6-4001-BB8E-7ADE5FD410D0}" type="presParOf" srcId="{930E5AAB-3290-4E0F-92CE-374209B0BB9F}" destId="{3019BD20-D7D7-4880-8DC0-09170926ED68}" srcOrd="0" destOrd="0" presId="urn:microsoft.com/office/officeart/2005/8/layout/list1"/>
    <dgm:cxn modelId="{5CFDC31F-CA2F-4FFF-9C0D-302BB742810A}" type="presParOf" srcId="{930E5AAB-3290-4E0F-92CE-374209B0BB9F}" destId="{B35DC84B-E796-47E2-ADF0-D77168BA6F76}" srcOrd="1" destOrd="0" presId="urn:microsoft.com/office/officeart/2005/8/layout/list1"/>
    <dgm:cxn modelId="{9D25FE00-9ACA-4EC6-AA5D-75E1855582F8}" type="presParOf" srcId="{D7094EB9-EE21-436A-BD05-A715906F5CBA}" destId="{B283059F-3AD1-4FBD-B66D-7DABEF06CF14}" srcOrd="9" destOrd="0" presId="urn:microsoft.com/office/officeart/2005/8/layout/list1"/>
    <dgm:cxn modelId="{A12FF2CD-F4A4-4FCF-A327-5DC84C9C39A6}" type="presParOf" srcId="{D7094EB9-EE21-436A-BD05-A715906F5CBA}" destId="{F6684BA6-7909-49DA-B682-581F3B8FACCF}" srcOrd="10" destOrd="0" presId="urn:microsoft.com/office/officeart/2005/8/layout/list1"/>
    <dgm:cxn modelId="{DE27425C-83D7-4033-BDC3-9A0B0547FDB4}" type="presParOf" srcId="{D7094EB9-EE21-436A-BD05-A715906F5CBA}" destId="{E7F7702A-554A-43D8-8F70-4C9E8FE6F6C1}" srcOrd="11" destOrd="0" presId="urn:microsoft.com/office/officeart/2005/8/layout/list1"/>
    <dgm:cxn modelId="{107081B2-0312-457D-B9C3-C5FBF5B9B935}" type="presParOf" srcId="{D7094EB9-EE21-436A-BD05-A715906F5CBA}" destId="{66C915F3-EBF5-4FAA-9B4A-7EC360BECA1A}" srcOrd="12" destOrd="0" presId="urn:microsoft.com/office/officeart/2005/8/layout/list1"/>
    <dgm:cxn modelId="{2C5E9583-0F2C-42CE-89F1-78914E098757}" type="presParOf" srcId="{66C915F3-EBF5-4FAA-9B4A-7EC360BECA1A}" destId="{34853D2C-B049-4E2D-B645-E78D5467E11C}" srcOrd="0" destOrd="0" presId="urn:microsoft.com/office/officeart/2005/8/layout/list1"/>
    <dgm:cxn modelId="{D2B7AA79-7E6C-4E38-BF2D-BFFE92B28E2E}" type="presParOf" srcId="{66C915F3-EBF5-4FAA-9B4A-7EC360BECA1A}" destId="{B02C59BE-74A0-4E57-8580-4D94C8D483BE}" srcOrd="1" destOrd="0" presId="urn:microsoft.com/office/officeart/2005/8/layout/list1"/>
    <dgm:cxn modelId="{1D1F3893-B9C5-4B38-9E13-EF6FC25B492C}" type="presParOf" srcId="{D7094EB9-EE21-436A-BD05-A715906F5CBA}" destId="{FF1DABA1-B679-4C8D-A2CC-D38AABF3225A}" srcOrd="13" destOrd="0" presId="urn:microsoft.com/office/officeart/2005/8/layout/list1"/>
    <dgm:cxn modelId="{2F97A210-AC51-46E6-809D-066F965834D0}" type="presParOf" srcId="{D7094EB9-EE21-436A-BD05-A715906F5CBA}" destId="{57670471-9CF8-4046-83B5-18E19774B73E}" srcOrd="14" destOrd="0" presId="urn:microsoft.com/office/officeart/2005/8/layout/list1"/>
    <dgm:cxn modelId="{58B55475-DF9D-4C90-A4F3-BE6327059CB4}" type="presParOf" srcId="{D7094EB9-EE21-436A-BD05-A715906F5CBA}" destId="{01D28FDE-14B6-4BC0-9912-D76BDDC5F71C}" srcOrd="15" destOrd="0" presId="urn:microsoft.com/office/officeart/2005/8/layout/list1"/>
    <dgm:cxn modelId="{6C31892D-702C-4212-AF40-D5EE23E96BD3}" type="presParOf" srcId="{D7094EB9-EE21-436A-BD05-A715906F5CBA}" destId="{9C8E235C-28B0-47A9-BABD-EF99E9AD4546}" srcOrd="16" destOrd="0" presId="urn:microsoft.com/office/officeart/2005/8/layout/list1"/>
    <dgm:cxn modelId="{BDF2A18D-EEBF-40EF-BEE6-A3592D9E5E40}" type="presParOf" srcId="{9C8E235C-28B0-47A9-BABD-EF99E9AD4546}" destId="{360C44FC-F5B0-48CD-A554-7ACF018B28B2}" srcOrd="0" destOrd="0" presId="urn:microsoft.com/office/officeart/2005/8/layout/list1"/>
    <dgm:cxn modelId="{F3611F10-103E-4E23-B753-E7AAAB93BC06}" type="presParOf" srcId="{9C8E235C-28B0-47A9-BABD-EF99E9AD4546}" destId="{4CB93ACE-4733-438F-BA56-723376EB46D1}" srcOrd="1" destOrd="0" presId="urn:microsoft.com/office/officeart/2005/8/layout/list1"/>
    <dgm:cxn modelId="{6F552CB3-8236-40DE-9A39-6E12D7F0270D}" type="presParOf" srcId="{D7094EB9-EE21-436A-BD05-A715906F5CBA}" destId="{ED74F33C-8C9A-4D6F-98B8-2C6D5D11E5F3}" srcOrd="17" destOrd="0" presId="urn:microsoft.com/office/officeart/2005/8/layout/list1"/>
    <dgm:cxn modelId="{4E42DDF6-F4E6-4D9C-8571-FC4C7E943967}" type="presParOf" srcId="{D7094EB9-EE21-436A-BD05-A715906F5CBA}" destId="{9864BE12-F612-485D-9091-264FC5C0F8C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B12D93-9DE7-4320-ABE4-32755F41F65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2DDDB90-0A08-480D-9E3C-9B0564EB9C40}">
      <dgm:prSet phldrT="[Текст]"/>
      <dgm:spPr/>
      <dgm:t>
        <a:bodyPr/>
        <a:lstStyle/>
        <a:p>
          <a:r>
            <a:rPr lang="ru-RU" dirty="0" smtClean="0"/>
            <a:t>Мониторинг информационных ресурсов</a:t>
          </a:r>
          <a:endParaRPr lang="ru-RU" dirty="0"/>
        </a:p>
      </dgm:t>
    </dgm:pt>
    <dgm:pt modelId="{3131D149-AFE6-4403-8199-4EE5532911A1}" type="parTrans" cxnId="{4CC38DCB-B9D7-486A-AC74-A48759B55271}">
      <dgm:prSet/>
      <dgm:spPr/>
      <dgm:t>
        <a:bodyPr/>
        <a:lstStyle/>
        <a:p>
          <a:endParaRPr lang="ru-RU"/>
        </a:p>
      </dgm:t>
    </dgm:pt>
    <dgm:pt modelId="{4C3E48F1-B5C5-432C-A842-7BC8F06E3D06}" type="sibTrans" cxnId="{4CC38DCB-B9D7-486A-AC74-A48759B55271}">
      <dgm:prSet/>
      <dgm:spPr/>
      <dgm:t>
        <a:bodyPr/>
        <a:lstStyle/>
        <a:p>
          <a:endParaRPr lang="ru-RU"/>
        </a:p>
      </dgm:t>
    </dgm:pt>
    <dgm:pt modelId="{4593CCFE-DB16-433B-8539-588EF22C44CB}">
      <dgm:prSet phldrT="[Текст]"/>
      <dgm:spPr/>
      <dgm:t>
        <a:bodyPr/>
        <a:lstStyle/>
        <a:p>
          <a:r>
            <a:rPr lang="ru-RU" dirty="0" smtClean="0"/>
            <a:t>Непосредственное наблюдение </a:t>
          </a:r>
          <a:endParaRPr lang="ru-RU" dirty="0"/>
        </a:p>
      </dgm:t>
    </dgm:pt>
    <dgm:pt modelId="{06A28C10-0301-47E9-B4CC-0EF2D228FC14}" type="parTrans" cxnId="{B8C6E385-E296-4E49-9A76-3A70DF5BEAEF}">
      <dgm:prSet/>
      <dgm:spPr/>
      <dgm:t>
        <a:bodyPr/>
        <a:lstStyle/>
        <a:p>
          <a:endParaRPr lang="ru-RU"/>
        </a:p>
      </dgm:t>
    </dgm:pt>
    <dgm:pt modelId="{0E07A57B-CBD0-4F9B-B94C-00641C68C77E}" type="sibTrans" cxnId="{B8C6E385-E296-4E49-9A76-3A70DF5BEAEF}">
      <dgm:prSet/>
      <dgm:spPr/>
      <dgm:t>
        <a:bodyPr/>
        <a:lstStyle/>
        <a:p>
          <a:endParaRPr lang="ru-RU"/>
        </a:p>
      </dgm:t>
    </dgm:pt>
    <dgm:pt modelId="{D8F994BC-ABD7-4581-8989-BD01E5BEF399}">
      <dgm:prSet phldrT="[Текст]"/>
      <dgm:spPr/>
      <dgm:t>
        <a:bodyPr/>
        <a:lstStyle/>
        <a:p>
          <a:r>
            <a:rPr lang="ru-RU" dirty="0" err="1" smtClean="0"/>
            <a:t>Фотофиксация</a:t>
          </a:r>
          <a:r>
            <a:rPr lang="ru-RU" dirty="0" smtClean="0"/>
            <a:t> блюд</a:t>
          </a:r>
          <a:endParaRPr lang="ru-RU" dirty="0"/>
        </a:p>
      </dgm:t>
    </dgm:pt>
    <dgm:pt modelId="{210F6D51-1CDB-4DA1-80A2-61FF20B8E3BB}" type="parTrans" cxnId="{9AB7ED83-6EDB-48F1-A163-EB323B61BFC6}">
      <dgm:prSet/>
      <dgm:spPr/>
      <dgm:t>
        <a:bodyPr/>
        <a:lstStyle/>
        <a:p>
          <a:endParaRPr lang="ru-RU"/>
        </a:p>
      </dgm:t>
    </dgm:pt>
    <dgm:pt modelId="{B4CBFA8E-2E6A-40CE-8535-85C1CDEB1EB6}" type="sibTrans" cxnId="{9AB7ED83-6EDB-48F1-A163-EB323B61BFC6}">
      <dgm:prSet/>
      <dgm:spPr/>
      <dgm:t>
        <a:bodyPr/>
        <a:lstStyle/>
        <a:p>
          <a:endParaRPr lang="ru-RU"/>
        </a:p>
      </dgm:t>
    </dgm:pt>
    <dgm:pt modelId="{8CDBA712-2D1F-496B-B6DD-94401448463A}">
      <dgm:prSet phldrT="[Текст]"/>
      <dgm:spPr/>
      <dgm:t>
        <a:bodyPr/>
        <a:lstStyle/>
        <a:p>
          <a:r>
            <a:rPr lang="ru-RU" dirty="0" smtClean="0"/>
            <a:t>Интервьюирование и анкетирование</a:t>
          </a:r>
          <a:endParaRPr lang="ru-RU" dirty="0"/>
        </a:p>
      </dgm:t>
    </dgm:pt>
    <dgm:pt modelId="{F067D6B9-C891-4DF8-8275-06CA3EB84A1C}" type="parTrans" cxnId="{007FF030-5A97-44C3-9485-D41CAF5F23B5}">
      <dgm:prSet/>
      <dgm:spPr/>
      <dgm:t>
        <a:bodyPr/>
        <a:lstStyle/>
        <a:p>
          <a:endParaRPr lang="ru-RU"/>
        </a:p>
      </dgm:t>
    </dgm:pt>
    <dgm:pt modelId="{1C37714B-B654-4243-8108-4E0A82F5AE16}" type="sibTrans" cxnId="{007FF030-5A97-44C3-9485-D41CAF5F23B5}">
      <dgm:prSet/>
      <dgm:spPr/>
      <dgm:t>
        <a:bodyPr/>
        <a:lstStyle/>
        <a:p>
          <a:endParaRPr lang="ru-RU"/>
        </a:p>
      </dgm:t>
    </dgm:pt>
    <dgm:pt modelId="{C80D5656-485B-482A-9FCE-974A43FBD5B5}">
      <dgm:prSet phldrT="[Текст]"/>
      <dgm:spPr/>
      <dgm:t>
        <a:bodyPr/>
        <a:lstStyle/>
        <a:p>
          <a:r>
            <a:rPr lang="ru-RU" dirty="0" smtClean="0"/>
            <a:t>Составление картотеки</a:t>
          </a:r>
          <a:endParaRPr lang="ru-RU" dirty="0"/>
        </a:p>
      </dgm:t>
    </dgm:pt>
    <dgm:pt modelId="{E67BAA70-E244-429C-BC0C-27B32380ED59}" type="parTrans" cxnId="{4AE38044-35E9-49F7-B232-AFB6719EF4B7}">
      <dgm:prSet/>
      <dgm:spPr/>
      <dgm:t>
        <a:bodyPr/>
        <a:lstStyle/>
        <a:p>
          <a:endParaRPr lang="ru-RU"/>
        </a:p>
      </dgm:t>
    </dgm:pt>
    <dgm:pt modelId="{9A55C01A-49EF-43DF-A60C-D97355C763AA}" type="sibTrans" cxnId="{4AE38044-35E9-49F7-B232-AFB6719EF4B7}">
      <dgm:prSet/>
      <dgm:spPr/>
      <dgm:t>
        <a:bodyPr/>
        <a:lstStyle/>
        <a:p>
          <a:endParaRPr lang="ru-RU"/>
        </a:p>
      </dgm:t>
    </dgm:pt>
    <dgm:pt modelId="{C2DC7290-2070-4710-BC52-99BF97C51CD7}" type="pres">
      <dgm:prSet presAssocID="{34B12D93-9DE7-4320-ABE4-32755F41F65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F68FB9-CD62-4109-B87E-DD6C1D488413}" type="pres">
      <dgm:prSet presAssocID="{62DDDB90-0A08-480D-9E3C-9B0564EB9C4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6C9A05-CBDC-4792-B20E-F83D0FEC282C}" type="pres">
      <dgm:prSet presAssocID="{4C3E48F1-B5C5-432C-A842-7BC8F06E3D06}" presName="sibTrans" presStyleCnt="0"/>
      <dgm:spPr/>
    </dgm:pt>
    <dgm:pt modelId="{608ABF0E-263B-46B0-92F7-D79F01BB6D72}" type="pres">
      <dgm:prSet presAssocID="{4593CCFE-DB16-433B-8539-588EF22C44C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6BCAD4-D950-45D5-BA84-C637E623366C}" type="pres">
      <dgm:prSet presAssocID="{0E07A57B-CBD0-4F9B-B94C-00641C68C77E}" presName="sibTrans" presStyleCnt="0"/>
      <dgm:spPr/>
    </dgm:pt>
    <dgm:pt modelId="{9F869DD4-AF52-46EF-B683-122E93E25AD2}" type="pres">
      <dgm:prSet presAssocID="{D8F994BC-ABD7-4581-8989-BD01E5BEF39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13F87A-0F0F-4A88-B8F8-7CEFF295301B}" type="pres">
      <dgm:prSet presAssocID="{B4CBFA8E-2E6A-40CE-8535-85C1CDEB1EB6}" presName="sibTrans" presStyleCnt="0"/>
      <dgm:spPr/>
    </dgm:pt>
    <dgm:pt modelId="{2885BAE0-0FCC-4586-A1A1-12452451FC69}" type="pres">
      <dgm:prSet presAssocID="{8CDBA712-2D1F-496B-B6DD-94401448463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2C6806-FFD5-4297-AFB9-9BB0FD56F76D}" type="pres">
      <dgm:prSet presAssocID="{1C37714B-B654-4243-8108-4E0A82F5AE16}" presName="sibTrans" presStyleCnt="0"/>
      <dgm:spPr/>
    </dgm:pt>
    <dgm:pt modelId="{E0C47E1A-595F-43B3-9861-99611C9BE318}" type="pres">
      <dgm:prSet presAssocID="{C80D5656-485B-482A-9FCE-974A43FBD5B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7FDF7B-0FEE-4BCD-885E-915F47C6EC84}" type="presOf" srcId="{34B12D93-9DE7-4320-ABE4-32755F41F654}" destId="{C2DC7290-2070-4710-BC52-99BF97C51CD7}" srcOrd="0" destOrd="0" presId="urn:microsoft.com/office/officeart/2005/8/layout/default"/>
    <dgm:cxn modelId="{3C01988E-CAD9-4945-9D51-9E08F8C3DA1C}" type="presOf" srcId="{4593CCFE-DB16-433B-8539-588EF22C44CB}" destId="{608ABF0E-263B-46B0-92F7-D79F01BB6D72}" srcOrd="0" destOrd="0" presId="urn:microsoft.com/office/officeart/2005/8/layout/default"/>
    <dgm:cxn modelId="{FD2759BF-D497-419F-95B6-31E0FE60A642}" type="presOf" srcId="{C80D5656-485B-482A-9FCE-974A43FBD5B5}" destId="{E0C47E1A-595F-43B3-9861-99611C9BE318}" srcOrd="0" destOrd="0" presId="urn:microsoft.com/office/officeart/2005/8/layout/default"/>
    <dgm:cxn modelId="{007FF030-5A97-44C3-9485-D41CAF5F23B5}" srcId="{34B12D93-9DE7-4320-ABE4-32755F41F654}" destId="{8CDBA712-2D1F-496B-B6DD-94401448463A}" srcOrd="3" destOrd="0" parTransId="{F067D6B9-C891-4DF8-8275-06CA3EB84A1C}" sibTransId="{1C37714B-B654-4243-8108-4E0A82F5AE16}"/>
    <dgm:cxn modelId="{4CC38DCB-B9D7-486A-AC74-A48759B55271}" srcId="{34B12D93-9DE7-4320-ABE4-32755F41F654}" destId="{62DDDB90-0A08-480D-9E3C-9B0564EB9C40}" srcOrd="0" destOrd="0" parTransId="{3131D149-AFE6-4403-8199-4EE5532911A1}" sibTransId="{4C3E48F1-B5C5-432C-A842-7BC8F06E3D06}"/>
    <dgm:cxn modelId="{4AE38044-35E9-49F7-B232-AFB6719EF4B7}" srcId="{34B12D93-9DE7-4320-ABE4-32755F41F654}" destId="{C80D5656-485B-482A-9FCE-974A43FBD5B5}" srcOrd="4" destOrd="0" parTransId="{E67BAA70-E244-429C-BC0C-27B32380ED59}" sibTransId="{9A55C01A-49EF-43DF-A60C-D97355C763AA}"/>
    <dgm:cxn modelId="{9AB7ED83-6EDB-48F1-A163-EB323B61BFC6}" srcId="{34B12D93-9DE7-4320-ABE4-32755F41F654}" destId="{D8F994BC-ABD7-4581-8989-BD01E5BEF399}" srcOrd="2" destOrd="0" parTransId="{210F6D51-1CDB-4DA1-80A2-61FF20B8E3BB}" sibTransId="{B4CBFA8E-2E6A-40CE-8535-85C1CDEB1EB6}"/>
    <dgm:cxn modelId="{71833420-DA86-4211-AA65-E812D9573043}" type="presOf" srcId="{8CDBA712-2D1F-496B-B6DD-94401448463A}" destId="{2885BAE0-0FCC-4586-A1A1-12452451FC69}" srcOrd="0" destOrd="0" presId="urn:microsoft.com/office/officeart/2005/8/layout/default"/>
    <dgm:cxn modelId="{B8C6E385-E296-4E49-9A76-3A70DF5BEAEF}" srcId="{34B12D93-9DE7-4320-ABE4-32755F41F654}" destId="{4593CCFE-DB16-433B-8539-588EF22C44CB}" srcOrd="1" destOrd="0" parTransId="{06A28C10-0301-47E9-B4CC-0EF2D228FC14}" sibTransId="{0E07A57B-CBD0-4F9B-B94C-00641C68C77E}"/>
    <dgm:cxn modelId="{B3D09BE9-30FD-4288-861C-D87FD4094F8B}" type="presOf" srcId="{D8F994BC-ABD7-4581-8989-BD01E5BEF399}" destId="{9F869DD4-AF52-46EF-B683-122E93E25AD2}" srcOrd="0" destOrd="0" presId="urn:microsoft.com/office/officeart/2005/8/layout/default"/>
    <dgm:cxn modelId="{A4AD5FEC-09E2-4BB7-81D3-7309DC448A4B}" type="presOf" srcId="{62DDDB90-0A08-480D-9E3C-9B0564EB9C40}" destId="{63F68FB9-CD62-4109-B87E-DD6C1D488413}" srcOrd="0" destOrd="0" presId="urn:microsoft.com/office/officeart/2005/8/layout/default"/>
    <dgm:cxn modelId="{627C8120-C02F-4C26-9DE8-973DF0E5A063}" type="presParOf" srcId="{C2DC7290-2070-4710-BC52-99BF97C51CD7}" destId="{63F68FB9-CD62-4109-B87E-DD6C1D488413}" srcOrd="0" destOrd="0" presId="urn:microsoft.com/office/officeart/2005/8/layout/default"/>
    <dgm:cxn modelId="{7CDEDD31-994E-4137-8B1A-2FE05ABD6ED8}" type="presParOf" srcId="{C2DC7290-2070-4710-BC52-99BF97C51CD7}" destId="{DF6C9A05-CBDC-4792-B20E-F83D0FEC282C}" srcOrd="1" destOrd="0" presId="urn:microsoft.com/office/officeart/2005/8/layout/default"/>
    <dgm:cxn modelId="{0F626202-CE44-46F5-A86D-2D8F3E4A10E0}" type="presParOf" srcId="{C2DC7290-2070-4710-BC52-99BF97C51CD7}" destId="{608ABF0E-263B-46B0-92F7-D79F01BB6D72}" srcOrd="2" destOrd="0" presId="urn:microsoft.com/office/officeart/2005/8/layout/default"/>
    <dgm:cxn modelId="{7B2E5F14-FB6C-4C7F-BECB-703DF9C84D0B}" type="presParOf" srcId="{C2DC7290-2070-4710-BC52-99BF97C51CD7}" destId="{C16BCAD4-D950-45D5-BA84-C637E623366C}" srcOrd="3" destOrd="0" presId="urn:microsoft.com/office/officeart/2005/8/layout/default"/>
    <dgm:cxn modelId="{8065197D-DFB5-4679-B868-D40354D52572}" type="presParOf" srcId="{C2DC7290-2070-4710-BC52-99BF97C51CD7}" destId="{9F869DD4-AF52-46EF-B683-122E93E25AD2}" srcOrd="4" destOrd="0" presId="urn:microsoft.com/office/officeart/2005/8/layout/default"/>
    <dgm:cxn modelId="{B4297114-9A3F-415A-AA2A-A9B4985AD2C1}" type="presParOf" srcId="{C2DC7290-2070-4710-BC52-99BF97C51CD7}" destId="{8F13F87A-0F0F-4A88-B8F8-7CEFF295301B}" srcOrd="5" destOrd="0" presId="urn:microsoft.com/office/officeart/2005/8/layout/default"/>
    <dgm:cxn modelId="{F24BDDFA-B21C-41AF-A018-23FABA1E1E92}" type="presParOf" srcId="{C2DC7290-2070-4710-BC52-99BF97C51CD7}" destId="{2885BAE0-0FCC-4586-A1A1-12452451FC69}" srcOrd="6" destOrd="0" presId="urn:microsoft.com/office/officeart/2005/8/layout/default"/>
    <dgm:cxn modelId="{1FEDE103-E40B-4778-BCC1-705A67848169}" type="presParOf" srcId="{C2DC7290-2070-4710-BC52-99BF97C51CD7}" destId="{0B2C6806-FFD5-4297-AFB9-9BB0FD56F76D}" srcOrd="7" destOrd="0" presId="urn:microsoft.com/office/officeart/2005/8/layout/default"/>
    <dgm:cxn modelId="{9697C33A-9C9A-40E9-90F8-0EF211A07CDD}" type="presParOf" srcId="{C2DC7290-2070-4710-BC52-99BF97C51CD7}" destId="{E0C47E1A-595F-43B3-9861-99611C9BE31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67F5CF-6B6A-4D8E-8489-AA67CBA41C8E}">
      <dsp:nvSpPr>
        <dsp:cNvPr id="0" name=""/>
        <dsp:cNvSpPr/>
      </dsp:nvSpPr>
      <dsp:spPr>
        <a:xfrm>
          <a:off x="0" y="387020"/>
          <a:ext cx="843528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74935-3AC5-4B28-A335-D9E2D4F477E2}">
      <dsp:nvSpPr>
        <dsp:cNvPr id="0" name=""/>
        <dsp:cNvSpPr/>
      </dsp:nvSpPr>
      <dsp:spPr>
        <a:xfrm>
          <a:off x="2458639" y="0"/>
          <a:ext cx="5904696" cy="678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183" tIns="0" rIns="22318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bg2">
                  <a:lumMod val="50000"/>
                </a:schemeClr>
              </a:solidFill>
            </a:rPr>
            <a:t>Особенности пищевых практик</a:t>
          </a:r>
          <a:endParaRPr lang="ru-RU" sz="2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491783" y="33144"/>
        <a:ext cx="5838408" cy="612672"/>
      </dsp:txXfrm>
    </dsp:sp>
    <dsp:sp modelId="{E0B70419-22B0-43E4-914C-60873BE07B78}">
      <dsp:nvSpPr>
        <dsp:cNvPr id="0" name=""/>
        <dsp:cNvSpPr/>
      </dsp:nvSpPr>
      <dsp:spPr>
        <a:xfrm>
          <a:off x="0" y="1430300"/>
          <a:ext cx="843528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hueOff val="4398835"/>
              <a:satOff val="-10022"/>
              <a:lumOff val="4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53C48-648B-4CAC-96BD-5B1D74C36415}">
      <dsp:nvSpPr>
        <dsp:cNvPr id="0" name=""/>
        <dsp:cNvSpPr/>
      </dsp:nvSpPr>
      <dsp:spPr>
        <a:xfrm>
          <a:off x="10345" y="936105"/>
          <a:ext cx="5904696" cy="678960"/>
        </a:xfrm>
        <a:prstGeom prst="roundRect">
          <a:avLst/>
        </a:prstGeom>
        <a:solidFill>
          <a:schemeClr val="accent3">
            <a:hueOff val="4398835"/>
            <a:satOff val="-10022"/>
            <a:lumOff val="402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183" tIns="0" rIns="22318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bg2">
                  <a:lumMod val="50000"/>
                </a:schemeClr>
              </a:solidFill>
            </a:rPr>
            <a:t>Смысловое содержание пищи</a:t>
          </a:r>
          <a:endParaRPr lang="ru-RU" sz="2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3489" y="969249"/>
        <a:ext cx="5838408" cy="612672"/>
      </dsp:txXfrm>
    </dsp:sp>
    <dsp:sp modelId="{F6684BA6-7909-49DA-B682-581F3B8FACCF}">
      <dsp:nvSpPr>
        <dsp:cNvPr id="0" name=""/>
        <dsp:cNvSpPr/>
      </dsp:nvSpPr>
      <dsp:spPr>
        <a:xfrm>
          <a:off x="0" y="2473580"/>
          <a:ext cx="843528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hueOff val="8797670"/>
              <a:satOff val="-20044"/>
              <a:lumOff val="80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DC84B-E796-47E2-ADF0-D77168BA6F76}">
      <dsp:nvSpPr>
        <dsp:cNvPr id="0" name=""/>
        <dsp:cNvSpPr/>
      </dsp:nvSpPr>
      <dsp:spPr>
        <a:xfrm>
          <a:off x="2530583" y="1944215"/>
          <a:ext cx="5904696" cy="678960"/>
        </a:xfrm>
        <a:prstGeom prst="roundRect">
          <a:avLst/>
        </a:prstGeom>
        <a:solidFill>
          <a:schemeClr val="accent3">
            <a:hueOff val="8797670"/>
            <a:satOff val="-20044"/>
            <a:lumOff val="804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183" tIns="0" rIns="22318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bg2">
                  <a:lumMod val="50000"/>
                </a:schemeClr>
              </a:solidFill>
            </a:rPr>
            <a:t>Способы приготовления блюд</a:t>
          </a:r>
          <a:endParaRPr lang="ru-RU" sz="2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563727" y="1977359"/>
        <a:ext cx="5838408" cy="612672"/>
      </dsp:txXfrm>
    </dsp:sp>
    <dsp:sp modelId="{57670471-9CF8-4046-83B5-18E19774B73E}">
      <dsp:nvSpPr>
        <dsp:cNvPr id="0" name=""/>
        <dsp:cNvSpPr/>
      </dsp:nvSpPr>
      <dsp:spPr>
        <a:xfrm>
          <a:off x="0" y="3516860"/>
          <a:ext cx="843528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hueOff val="13196505"/>
              <a:satOff val="-30066"/>
              <a:lumOff val="120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2C59BE-74A0-4E57-8580-4D94C8D483BE}">
      <dsp:nvSpPr>
        <dsp:cNvPr id="0" name=""/>
        <dsp:cNvSpPr/>
      </dsp:nvSpPr>
      <dsp:spPr>
        <a:xfrm>
          <a:off x="0" y="2952325"/>
          <a:ext cx="5904696" cy="678960"/>
        </a:xfrm>
        <a:prstGeom prst="roundRect">
          <a:avLst/>
        </a:prstGeom>
        <a:solidFill>
          <a:schemeClr val="accent3">
            <a:hueOff val="13196505"/>
            <a:satOff val="-30066"/>
            <a:lumOff val="1206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183" tIns="0" rIns="22318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bg2">
                  <a:lumMod val="50000"/>
                </a:schemeClr>
              </a:solidFill>
            </a:rPr>
            <a:t>Степень сохранности элементов </a:t>
          </a:r>
          <a:endParaRPr lang="ru-RU" sz="2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3144" y="2985469"/>
        <a:ext cx="5838408" cy="612672"/>
      </dsp:txXfrm>
    </dsp:sp>
    <dsp:sp modelId="{9864BE12-F612-485D-9091-264FC5C0F8C6}">
      <dsp:nvSpPr>
        <dsp:cNvPr id="0" name=""/>
        <dsp:cNvSpPr/>
      </dsp:nvSpPr>
      <dsp:spPr>
        <a:xfrm>
          <a:off x="0" y="4560140"/>
          <a:ext cx="843528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hueOff val="17595341"/>
              <a:satOff val="-40088"/>
              <a:lumOff val="160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B93ACE-4733-438F-BA56-723376EB46D1}">
      <dsp:nvSpPr>
        <dsp:cNvPr id="0" name=""/>
        <dsp:cNvSpPr/>
      </dsp:nvSpPr>
      <dsp:spPr>
        <a:xfrm>
          <a:off x="2458639" y="3960441"/>
          <a:ext cx="5904696" cy="678960"/>
        </a:xfrm>
        <a:prstGeom prst="roundRect">
          <a:avLst/>
        </a:prstGeom>
        <a:solidFill>
          <a:schemeClr val="accent3">
            <a:hueOff val="17595341"/>
            <a:satOff val="-40088"/>
            <a:lumOff val="1608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183" tIns="0" rIns="22318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bg2">
                  <a:lumMod val="50000"/>
                </a:schemeClr>
              </a:solidFill>
            </a:rPr>
            <a:t>Трансформации</a:t>
          </a:r>
          <a:endParaRPr lang="ru-RU" sz="2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491783" y="3993585"/>
        <a:ext cx="5838408" cy="612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68FB9-CD62-4109-B87E-DD6C1D488413}">
      <dsp:nvSpPr>
        <dsp:cNvPr id="0" name=""/>
        <dsp:cNvSpPr/>
      </dsp:nvSpPr>
      <dsp:spPr>
        <a:xfrm>
          <a:off x="1279445" y="0"/>
          <a:ext cx="2700337" cy="16202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Мониторинг информационных ресурсов</a:t>
          </a:r>
          <a:endParaRPr lang="ru-RU" sz="2200" kern="1200" dirty="0"/>
        </a:p>
      </dsp:txBody>
      <dsp:txXfrm>
        <a:off x="1279445" y="0"/>
        <a:ext cx="2700337" cy="1620202"/>
      </dsp:txXfrm>
    </dsp:sp>
    <dsp:sp modelId="{608ABF0E-263B-46B0-92F7-D79F01BB6D72}">
      <dsp:nvSpPr>
        <dsp:cNvPr id="0" name=""/>
        <dsp:cNvSpPr/>
      </dsp:nvSpPr>
      <dsp:spPr>
        <a:xfrm>
          <a:off x="4249816" y="0"/>
          <a:ext cx="2700337" cy="162020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Непосредственное наблюдение </a:t>
          </a:r>
          <a:endParaRPr lang="ru-RU" sz="2200" kern="1200" dirty="0"/>
        </a:p>
      </dsp:txBody>
      <dsp:txXfrm>
        <a:off x="4249816" y="0"/>
        <a:ext cx="2700337" cy="1620202"/>
      </dsp:txXfrm>
    </dsp:sp>
    <dsp:sp modelId="{9F869DD4-AF52-46EF-B683-122E93E25AD2}">
      <dsp:nvSpPr>
        <dsp:cNvPr id="0" name=""/>
        <dsp:cNvSpPr/>
      </dsp:nvSpPr>
      <dsp:spPr>
        <a:xfrm>
          <a:off x="1279445" y="1890236"/>
          <a:ext cx="2700337" cy="162020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/>
            <a:t>Фотофиксация</a:t>
          </a:r>
          <a:r>
            <a:rPr lang="ru-RU" sz="2200" kern="1200" dirty="0" smtClean="0"/>
            <a:t> блюд</a:t>
          </a:r>
          <a:endParaRPr lang="ru-RU" sz="2200" kern="1200" dirty="0"/>
        </a:p>
      </dsp:txBody>
      <dsp:txXfrm>
        <a:off x="1279445" y="1890236"/>
        <a:ext cx="2700337" cy="1620202"/>
      </dsp:txXfrm>
    </dsp:sp>
    <dsp:sp modelId="{2885BAE0-0FCC-4586-A1A1-12452451FC69}">
      <dsp:nvSpPr>
        <dsp:cNvPr id="0" name=""/>
        <dsp:cNvSpPr/>
      </dsp:nvSpPr>
      <dsp:spPr>
        <a:xfrm>
          <a:off x="4249816" y="1890236"/>
          <a:ext cx="2700337" cy="162020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Интервьюирование и анкетирование</a:t>
          </a:r>
          <a:endParaRPr lang="ru-RU" sz="2200" kern="1200" dirty="0"/>
        </a:p>
      </dsp:txBody>
      <dsp:txXfrm>
        <a:off x="4249816" y="1890236"/>
        <a:ext cx="2700337" cy="1620202"/>
      </dsp:txXfrm>
    </dsp:sp>
    <dsp:sp modelId="{E0C47E1A-595F-43B3-9861-99611C9BE318}">
      <dsp:nvSpPr>
        <dsp:cNvPr id="0" name=""/>
        <dsp:cNvSpPr/>
      </dsp:nvSpPr>
      <dsp:spPr>
        <a:xfrm>
          <a:off x="2764631" y="3780472"/>
          <a:ext cx="2700337" cy="162020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Составление картотеки</a:t>
          </a:r>
          <a:endParaRPr lang="ru-RU" sz="2200" kern="1200" dirty="0"/>
        </a:p>
      </dsp:txBody>
      <dsp:txXfrm>
        <a:off x="2764631" y="3780472"/>
        <a:ext cx="2700337" cy="1620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0CBB-728B-4490-903C-68440F88B604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B174D8-D7AA-4B8F-BA9A-80012D16B7E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0CBB-728B-4490-903C-68440F88B604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74D8-D7AA-4B8F-BA9A-80012D16B7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0CBB-728B-4490-903C-68440F88B604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74D8-D7AA-4B8F-BA9A-80012D16B7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6410CBB-728B-4490-903C-68440F88B604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6B174D8-D7AA-4B8F-BA9A-80012D16B7E5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0CBB-728B-4490-903C-68440F88B604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74D8-D7AA-4B8F-BA9A-80012D16B7E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0CBB-728B-4490-903C-68440F88B604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74D8-D7AA-4B8F-BA9A-80012D16B7E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74D8-D7AA-4B8F-BA9A-80012D16B7E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0CBB-728B-4490-903C-68440F88B604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0CBB-728B-4490-903C-68440F88B604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74D8-D7AA-4B8F-BA9A-80012D16B7E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0CBB-728B-4490-903C-68440F88B604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74D8-D7AA-4B8F-BA9A-80012D16B7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6410CBB-728B-4490-903C-68440F88B604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6B174D8-D7AA-4B8F-BA9A-80012D16B7E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0CBB-728B-4490-903C-68440F88B604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B174D8-D7AA-4B8F-BA9A-80012D16B7E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6410CBB-728B-4490-903C-68440F88B604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6B174D8-D7AA-4B8F-BA9A-80012D16B7E5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2681524"/>
          </a:xfrm>
        </p:spPr>
        <p:txBody>
          <a:bodyPr/>
          <a:lstStyle/>
          <a:p>
            <a:r>
              <a:rPr lang="ru-RU" dirty="0" smtClean="0"/>
              <a:t>Докладчик: Филимонова Наталья Владимировна, кандидат филологических наук, доцент Гуманитарного института </a:t>
            </a:r>
            <a:r>
              <a:rPr lang="ru-RU" dirty="0" err="1" smtClean="0"/>
              <a:t>североведения</a:t>
            </a:r>
            <a:r>
              <a:rPr lang="ru-RU" dirty="0" smtClean="0"/>
              <a:t> Югорского государственного университета г. Ханты-Мансийск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Особенности национальной кухни </a:t>
            </a:r>
            <a:r>
              <a:rPr lang="ru-RU" dirty="0" smtClean="0">
                <a:solidFill>
                  <a:srgbClr val="FF0000"/>
                </a:solidFill>
              </a:rPr>
              <a:t>и национальный </a:t>
            </a:r>
            <a:r>
              <a:rPr lang="ru-RU" dirty="0">
                <a:solidFill>
                  <a:srgbClr val="FF0000"/>
                </a:solidFill>
              </a:rPr>
              <a:t>характер российских немцев </a:t>
            </a:r>
            <a:r>
              <a:rPr lang="ru-RU" dirty="0" smtClean="0">
                <a:solidFill>
                  <a:srgbClr val="FF0000"/>
                </a:solidFill>
              </a:rPr>
              <a:t>Югры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Штрудель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87" y="1524000"/>
            <a:ext cx="5761026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86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Ривелькухен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24000"/>
            <a:ext cx="7128792" cy="485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47" y="1595437"/>
            <a:ext cx="3684905" cy="3667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014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Ривельзуппе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88" y="1556792"/>
            <a:ext cx="6192688" cy="482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710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187280"/>
          </a:xfrm>
        </p:spPr>
        <p:txBody>
          <a:bodyPr/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национальные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характеристики питания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большей частью сохраняются как элемент праздничной или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религиозной культуры;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н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ациональная кухня является средством выражения индивидуальности в условиях активных миграционных процессов и глобализации;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рисутствует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незамкнутость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 национальной кухни;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одтверждена многоаспектность  и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разноуровневость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пищевой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культуры российских немцев</a:t>
            </a:r>
            <a:endParaRPr lang="ru-RU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Особенности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5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444462" cy="5576077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962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82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Основная </a:t>
            </a:r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4000" dirty="0">
                <a:solidFill>
                  <a:srgbClr val="C00000"/>
                </a:solidFill>
              </a:rPr>
              <a:t>Р</a:t>
            </a:r>
            <a:r>
              <a:rPr lang="ru-RU" sz="4000" dirty="0" smtClean="0">
                <a:solidFill>
                  <a:srgbClr val="C00000"/>
                </a:solidFill>
              </a:rPr>
              <a:t>ассмотрение  </a:t>
            </a:r>
            <a:r>
              <a:rPr lang="ru-RU" sz="4000" dirty="0">
                <a:solidFill>
                  <a:srgbClr val="C00000"/>
                </a:solidFill>
              </a:rPr>
              <a:t>и </a:t>
            </a:r>
            <a:r>
              <a:rPr lang="ru-RU" sz="4000" dirty="0" smtClean="0">
                <a:solidFill>
                  <a:srgbClr val="C00000"/>
                </a:solidFill>
              </a:rPr>
              <a:t>описание </a:t>
            </a:r>
            <a:r>
              <a:rPr lang="ru-RU" sz="4000" dirty="0">
                <a:solidFill>
                  <a:srgbClr val="C00000"/>
                </a:solidFill>
              </a:rPr>
              <a:t>феномена </a:t>
            </a:r>
            <a:r>
              <a:rPr lang="ru-RU" sz="4000" dirty="0" smtClean="0">
                <a:solidFill>
                  <a:srgbClr val="C00000"/>
                </a:solidFill>
              </a:rPr>
              <a:t>национального характера через особенности национальной кухни российских немцев, проживающих на территории Югры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819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3828759"/>
              </p:ext>
            </p:extLst>
          </p:nvPr>
        </p:nvGraphicFramePr>
        <p:xfrm>
          <a:off x="457200" y="908720"/>
          <a:ext cx="8435280" cy="5187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02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Основные векторы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5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9262188"/>
              </p:ext>
            </p:extLst>
          </p:nvPr>
        </p:nvGraphicFramePr>
        <p:xfrm>
          <a:off x="457200" y="1052513"/>
          <a:ext cx="8229600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Ход </a:t>
            </a:r>
            <a:r>
              <a:rPr lang="ru-RU" dirty="0" smtClean="0">
                <a:solidFill>
                  <a:srgbClr val="FF0000"/>
                </a:solidFill>
              </a:rPr>
              <a:t>реализации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1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100" dirty="0" smtClean="0">
                <a:solidFill>
                  <a:srgbClr val="FF0000"/>
                </a:solidFill>
              </a:rPr>
              <a:t>Результаты  исследования представлены</a:t>
            </a:r>
            <a:endParaRPr lang="ru-RU" sz="3100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26724"/>
            <a:ext cx="4032448" cy="529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74993"/>
            <a:ext cx="410445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49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Российские немцы Югры</a:t>
            </a:r>
          </a:p>
        </p:txBody>
      </p:sp>
    </p:spTree>
    <p:extLst>
      <p:ext uri="{BB962C8B-B14F-4D97-AF65-F5344CB8AC3E}">
        <p14:creationId xmlns:p14="http://schemas.microsoft.com/office/powerpoint/2010/main" val="5577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Российские немцы Югры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7786"/>
            <a:ext cx="4059238" cy="304442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19" y="1524000"/>
            <a:ext cx="3429000" cy="4572000"/>
          </a:xfrm>
        </p:spPr>
      </p:pic>
    </p:spTree>
    <p:extLst>
      <p:ext uri="{BB962C8B-B14F-4D97-AF65-F5344CB8AC3E}">
        <p14:creationId xmlns:p14="http://schemas.microsoft.com/office/powerpoint/2010/main" val="19957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Кнёдель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61" y="1524000"/>
            <a:ext cx="8059078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3141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773</TotalTime>
  <Words>133</Words>
  <Application>Microsoft Office PowerPoint</Application>
  <PresentationFormat>Экран (4:3)</PresentationFormat>
  <Paragraphs>29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Бумажная</vt:lpstr>
      <vt:lpstr>Особенности национальной кухни и национальный характер российских немцев Югры</vt:lpstr>
      <vt:lpstr>Презентация PowerPoint</vt:lpstr>
      <vt:lpstr>Основная цель</vt:lpstr>
      <vt:lpstr>Основные векторы</vt:lpstr>
      <vt:lpstr>Ход реализации</vt:lpstr>
      <vt:lpstr> Результаты  исследования представлены</vt:lpstr>
      <vt:lpstr>Российские немцы Югры</vt:lpstr>
      <vt:lpstr> Российские немцы Югры</vt:lpstr>
      <vt:lpstr>Кнёдель</vt:lpstr>
      <vt:lpstr>Штрудель</vt:lpstr>
      <vt:lpstr>Ривелькухен</vt:lpstr>
      <vt:lpstr>Ривельзуппе</vt:lpstr>
      <vt:lpstr>Особенности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национальной кухни российских немцев на территории ХМАО - Югры</dc:title>
  <dc:creator>Vitaliy</dc:creator>
  <cp:lastModifiedBy>Vitaliy</cp:lastModifiedBy>
  <cp:revision>18</cp:revision>
  <dcterms:created xsi:type="dcterms:W3CDTF">2019-10-13T18:21:11Z</dcterms:created>
  <dcterms:modified xsi:type="dcterms:W3CDTF">2019-12-05T16:18:20Z</dcterms:modified>
</cp:coreProperties>
</file>