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6" r:id="rId2"/>
    <p:sldId id="267" r:id="rId3"/>
    <p:sldId id="268" r:id="rId4"/>
    <p:sldId id="269" r:id="rId5"/>
    <p:sldId id="270" r:id="rId6"/>
    <p:sldId id="271" r:id="rId7"/>
    <p:sldId id="280" r:id="rId8"/>
    <p:sldId id="275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FFEAD5"/>
    <a:srgbClr val="E7E3DE"/>
    <a:srgbClr val="FEC756"/>
    <a:srgbClr val="FFB12E"/>
    <a:srgbClr val="FFC758"/>
    <a:srgbClr val="B06D1C"/>
    <a:srgbClr val="D4DD65"/>
    <a:srgbClr val="C0918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3617" autoAdjust="0"/>
  </p:normalViewPr>
  <p:slideViewPr>
    <p:cSldViewPr>
      <p:cViewPr varScale="1">
        <p:scale>
          <a:sx n="68" d="100"/>
          <a:sy n="68" d="100"/>
        </p:scale>
        <p:origin x="146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7A2C4D-DEB2-404B-B6F2-B6ADAB225F67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84040C8-F466-47E2-8452-3B503049CEF6}">
      <dgm:prSet phldrT="[Текст]"/>
      <dgm:spPr>
        <a:solidFill>
          <a:schemeClr val="bg1"/>
        </a:solidFill>
        <a:ln>
          <a:solidFill>
            <a:srgbClr val="663300"/>
          </a:solidFill>
        </a:ln>
      </dgm:spPr>
      <dgm:t>
        <a:bodyPr/>
        <a:lstStyle/>
        <a:p>
          <a:r>
            <a:rPr lang="ru-RU" dirty="0">
              <a:solidFill>
                <a:schemeClr val="tx1"/>
              </a:solidFill>
            </a:rPr>
            <a:t>Крайняя периферия</a:t>
          </a:r>
        </a:p>
      </dgm:t>
    </dgm:pt>
    <dgm:pt modelId="{C3D5DBBD-71D2-4BC3-85DB-BC4E5F8E3F96}" type="parTrans" cxnId="{B55690D2-A8F6-45F7-B1E6-2102E9C9224A}">
      <dgm:prSet/>
      <dgm:spPr/>
      <dgm:t>
        <a:bodyPr/>
        <a:lstStyle/>
        <a:p>
          <a:endParaRPr lang="ru-RU"/>
        </a:p>
      </dgm:t>
    </dgm:pt>
    <dgm:pt modelId="{C3F14382-99C0-4C21-9644-5BB99306B70B}" type="sibTrans" cxnId="{B55690D2-A8F6-45F7-B1E6-2102E9C9224A}">
      <dgm:prSet/>
      <dgm:spPr/>
      <dgm:t>
        <a:bodyPr/>
        <a:lstStyle/>
        <a:p>
          <a:endParaRPr lang="ru-RU"/>
        </a:p>
      </dgm:t>
    </dgm:pt>
    <dgm:pt modelId="{94D7E7B8-429B-43B4-A72A-3BB10C1C5B99}">
      <dgm:prSet phldrT="[Текст]"/>
      <dgm:spPr>
        <a:solidFill>
          <a:srgbClr val="FFC000"/>
        </a:solidFill>
      </dgm:spPr>
      <dgm:t>
        <a:bodyPr/>
        <a:lstStyle/>
        <a:p>
          <a:r>
            <a:rPr lang="ru-RU" dirty="0">
              <a:solidFill>
                <a:schemeClr val="tx1"/>
              </a:solidFill>
            </a:rPr>
            <a:t>Ближайшая периферия</a:t>
          </a:r>
        </a:p>
      </dgm:t>
    </dgm:pt>
    <dgm:pt modelId="{4A0A40EA-C6BD-4153-A2D1-E10688D61FD3}" type="parTrans" cxnId="{1CFD92D1-66F6-4E1B-892F-E84638160646}">
      <dgm:prSet/>
      <dgm:spPr/>
      <dgm:t>
        <a:bodyPr/>
        <a:lstStyle/>
        <a:p>
          <a:endParaRPr lang="ru-RU"/>
        </a:p>
      </dgm:t>
    </dgm:pt>
    <dgm:pt modelId="{67E1CCC7-72AA-4078-9B89-F69235527E8A}" type="sibTrans" cxnId="{1CFD92D1-66F6-4E1B-892F-E84638160646}">
      <dgm:prSet/>
      <dgm:spPr/>
      <dgm:t>
        <a:bodyPr/>
        <a:lstStyle/>
        <a:p>
          <a:endParaRPr lang="ru-RU"/>
        </a:p>
      </dgm:t>
    </dgm:pt>
    <dgm:pt modelId="{243A1EE5-6AFA-46EF-9B8C-767783F4343B}">
      <dgm:prSet phldrT="[Текст]"/>
      <dgm:spPr>
        <a:solidFill>
          <a:srgbClr val="FFFFFF"/>
        </a:solidFill>
      </dgm:spPr>
      <dgm:t>
        <a:bodyPr/>
        <a:lstStyle/>
        <a:p>
          <a:r>
            <a:rPr lang="ru-RU" dirty="0" err="1">
              <a:solidFill>
                <a:schemeClr val="tx1"/>
              </a:solidFill>
            </a:rPr>
            <a:t>Приядерная</a:t>
          </a:r>
          <a:r>
            <a:rPr lang="ru-RU" dirty="0">
              <a:solidFill>
                <a:schemeClr val="tx1"/>
              </a:solidFill>
            </a:rPr>
            <a:t> зона</a:t>
          </a:r>
        </a:p>
      </dgm:t>
    </dgm:pt>
    <dgm:pt modelId="{4BD22C56-370E-4148-B5B4-9710C09EF7ED}" type="parTrans" cxnId="{BCB8D846-9F9E-4BFD-9BBB-98BB4EA673DE}">
      <dgm:prSet/>
      <dgm:spPr/>
      <dgm:t>
        <a:bodyPr/>
        <a:lstStyle/>
        <a:p>
          <a:endParaRPr lang="ru-RU"/>
        </a:p>
      </dgm:t>
    </dgm:pt>
    <dgm:pt modelId="{489A6D80-F537-4962-BA5F-065605F48ECA}" type="sibTrans" cxnId="{BCB8D846-9F9E-4BFD-9BBB-98BB4EA673DE}">
      <dgm:prSet/>
      <dgm:spPr/>
      <dgm:t>
        <a:bodyPr/>
        <a:lstStyle/>
        <a:p>
          <a:endParaRPr lang="ru-RU"/>
        </a:p>
      </dgm:t>
    </dgm:pt>
    <dgm:pt modelId="{11DE9309-FA15-443E-9AD1-0769910546EF}">
      <dgm:prSet phldrT="[Текст]"/>
      <dgm:spPr>
        <a:solidFill>
          <a:srgbClr val="FFC000"/>
        </a:solidFill>
      </dgm:spPr>
      <dgm:t>
        <a:bodyPr/>
        <a:lstStyle/>
        <a:p>
          <a:r>
            <a:rPr lang="ru-RU" dirty="0">
              <a:solidFill>
                <a:schemeClr val="tx1"/>
              </a:solidFill>
            </a:rPr>
            <a:t>Ядро</a:t>
          </a:r>
        </a:p>
      </dgm:t>
    </dgm:pt>
    <dgm:pt modelId="{654B4183-AFC6-425C-968E-8BCB5FEB5937}" type="parTrans" cxnId="{DFF70F21-43A9-43D4-A7B6-1D6A23E7CAAD}">
      <dgm:prSet/>
      <dgm:spPr/>
      <dgm:t>
        <a:bodyPr/>
        <a:lstStyle/>
        <a:p>
          <a:endParaRPr lang="ru-RU"/>
        </a:p>
      </dgm:t>
    </dgm:pt>
    <dgm:pt modelId="{D6DD1286-3047-425D-A051-C9CA64C7C998}" type="sibTrans" cxnId="{DFF70F21-43A9-43D4-A7B6-1D6A23E7CAAD}">
      <dgm:prSet/>
      <dgm:spPr/>
      <dgm:t>
        <a:bodyPr/>
        <a:lstStyle/>
        <a:p>
          <a:endParaRPr lang="ru-RU"/>
        </a:p>
      </dgm:t>
    </dgm:pt>
    <dgm:pt modelId="{78C56F4C-DA21-4E99-AD5E-0602942D5BAA}" type="pres">
      <dgm:prSet presAssocID="{AF7A2C4D-DEB2-404B-B6F2-B6ADAB225F67}" presName="Name0" presStyleCnt="0">
        <dgm:presLayoutVars>
          <dgm:chMax val="7"/>
          <dgm:resizeHandles val="exact"/>
        </dgm:presLayoutVars>
      </dgm:prSet>
      <dgm:spPr/>
    </dgm:pt>
    <dgm:pt modelId="{66321046-7E0C-40D3-8958-EE39D6AD6849}" type="pres">
      <dgm:prSet presAssocID="{AF7A2C4D-DEB2-404B-B6F2-B6ADAB225F67}" presName="comp1" presStyleCnt="0"/>
      <dgm:spPr/>
    </dgm:pt>
    <dgm:pt modelId="{19F86063-F418-4800-9619-3CD9F5A41626}" type="pres">
      <dgm:prSet presAssocID="{AF7A2C4D-DEB2-404B-B6F2-B6ADAB225F67}" presName="circle1" presStyleLbl="node1" presStyleIdx="0" presStyleCnt="4"/>
      <dgm:spPr/>
    </dgm:pt>
    <dgm:pt modelId="{BDA7DF00-AB4D-4726-886B-83B6E109A254}" type="pres">
      <dgm:prSet presAssocID="{AF7A2C4D-DEB2-404B-B6F2-B6ADAB225F67}" presName="c1text" presStyleLbl="node1" presStyleIdx="0" presStyleCnt="4">
        <dgm:presLayoutVars>
          <dgm:bulletEnabled val="1"/>
        </dgm:presLayoutVars>
      </dgm:prSet>
      <dgm:spPr/>
    </dgm:pt>
    <dgm:pt modelId="{4DA611FA-30AA-4552-B3FF-C399BADDD66D}" type="pres">
      <dgm:prSet presAssocID="{AF7A2C4D-DEB2-404B-B6F2-B6ADAB225F67}" presName="comp2" presStyleCnt="0"/>
      <dgm:spPr/>
    </dgm:pt>
    <dgm:pt modelId="{FDFEABAD-831C-4505-A2E6-2623755DE485}" type="pres">
      <dgm:prSet presAssocID="{AF7A2C4D-DEB2-404B-B6F2-B6ADAB225F67}" presName="circle2" presStyleLbl="node1" presStyleIdx="1" presStyleCnt="4"/>
      <dgm:spPr/>
    </dgm:pt>
    <dgm:pt modelId="{FCBB8312-683F-487C-9361-92B3AEF639C8}" type="pres">
      <dgm:prSet presAssocID="{AF7A2C4D-DEB2-404B-B6F2-B6ADAB225F67}" presName="c2text" presStyleLbl="node1" presStyleIdx="1" presStyleCnt="4">
        <dgm:presLayoutVars>
          <dgm:bulletEnabled val="1"/>
        </dgm:presLayoutVars>
      </dgm:prSet>
      <dgm:spPr/>
    </dgm:pt>
    <dgm:pt modelId="{000ABB1C-7F5A-41DF-B2E7-D073F8F5EF1F}" type="pres">
      <dgm:prSet presAssocID="{AF7A2C4D-DEB2-404B-B6F2-B6ADAB225F67}" presName="comp3" presStyleCnt="0"/>
      <dgm:spPr/>
    </dgm:pt>
    <dgm:pt modelId="{1B4F735D-DA23-4015-BF3A-C308867F8732}" type="pres">
      <dgm:prSet presAssocID="{AF7A2C4D-DEB2-404B-B6F2-B6ADAB225F67}" presName="circle3" presStyleLbl="node1" presStyleIdx="2" presStyleCnt="4"/>
      <dgm:spPr/>
    </dgm:pt>
    <dgm:pt modelId="{E96CAD15-877C-4DF1-815C-8556B0F3C0DE}" type="pres">
      <dgm:prSet presAssocID="{AF7A2C4D-DEB2-404B-B6F2-B6ADAB225F67}" presName="c3text" presStyleLbl="node1" presStyleIdx="2" presStyleCnt="4">
        <dgm:presLayoutVars>
          <dgm:bulletEnabled val="1"/>
        </dgm:presLayoutVars>
      </dgm:prSet>
      <dgm:spPr/>
    </dgm:pt>
    <dgm:pt modelId="{45942228-1B39-4FE2-8402-C90F950E66A2}" type="pres">
      <dgm:prSet presAssocID="{AF7A2C4D-DEB2-404B-B6F2-B6ADAB225F67}" presName="comp4" presStyleCnt="0"/>
      <dgm:spPr/>
    </dgm:pt>
    <dgm:pt modelId="{114C8CD2-5E0D-4C03-AAA7-10E7E88661A8}" type="pres">
      <dgm:prSet presAssocID="{AF7A2C4D-DEB2-404B-B6F2-B6ADAB225F67}" presName="circle4" presStyleLbl="node1" presStyleIdx="3" presStyleCnt="4"/>
      <dgm:spPr/>
    </dgm:pt>
    <dgm:pt modelId="{77C0C7B9-CB5F-462A-9136-8C628358CCAC}" type="pres">
      <dgm:prSet presAssocID="{AF7A2C4D-DEB2-404B-B6F2-B6ADAB225F67}" presName="c4text" presStyleLbl="node1" presStyleIdx="3" presStyleCnt="4">
        <dgm:presLayoutVars>
          <dgm:bulletEnabled val="1"/>
        </dgm:presLayoutVars>
      </dgm:prSet>
      <dgm:spPr/>
    </dgm:pt>
  </dgm:ptLst>
  <dgm:cxnLst>
    <dgm:cxn modelId="{DFF70F21-43A9-43D4-A7B6-1D6A23E7CAAD}" srcId="{AF7A2C4D-DEB2-404B-B6F2-B6ADAB225F67}" destId="{11DE9309-FA15-443E-9AD1-0769910546EF}" srcOrd="3" destOrd="0" parTransId="{654B4183-AFC6-425C-968E-8BCB5FEB5937}" sibTransId="{D6DD1286-3047-425D-A051-C9CA64C7C998}"/>
    <dgm:cxn modelId="{A9060832-542C-4133-B3D4-3101D641EAEC}" type="presOf" srcId="{684040C8-F466-47E2-8452-3B503049CEF6}" destId="{BDA7DF00-AB4D-4726-886B-83B6E109A254}" srcOrd="1" destOrd="0" presId="urn:microsoft.com/office/officeart/2005/8/layout/venn2"/>
    <dgm:cxn modelId="{98A0B162-14D8-4722-9669-759EFCB03962}" type="presOf" srcId="{243A1EE5-6AFA-46EF-9B8C-767783F4343B}" destId="{1B4F735D-DA23-4015-BF3A-C308867F8732}" srcOrd="0" destOrd="0" presId="urn:microsoft.com/office/officeart/2005/8/layout/venn2"/>
    <dgm:cxn modelId="{BCB8D846-9F9E-4BFD-9BBB-98BB4EA673DE}" srcId="{AF7A2C4D-DEB2-404B-B6F2-B6ADAB225F67}" destId="{243A1EE5-6AFA-46EF-9B8C-767783F4343B}" srcOrd="2" destOrd="0" parTransId="{4BD22C56-370E-4148-B5B4-9710C09EF7ED}" sibTransId="{489A6D80-F537-4962-BA5F-065605F48ECA}"/>
    <dgm:cxn modelId="{38661C4E-ABEF-49B4-82C3-067995D5C712}" type="presOf" srcId="{684040C8-F466-47E2-8452-3B503049CEF6}" destId="{19F86063-F418-4800-9619-3CD9F5A41626}" srcOrd="0" destOrd="0" presId="urn:microsoft.com/office/officeart/2005/8/layout/venn2"/>
    <dgm:cxn modelId="{E972B476-1D8C-4F90-B6EC-5664B95C842C}" type="presOf" srcId="{AF7A2C4D-DEB2-404B-B6F2-B6ADAB225F67}" destId="{78C56F4C-DA21-4E99-AD5E-0602942D5BAA}" srcOrd="0" destOrd="0" presId="urn:microsoft.com/office/officeart/2005/8/layout/venn2"/>
    <dgm:cxn modelId="{2E7A22A4-861A-47B3-9F86-65AAAB0B1280}" type="presOf" srcId="{243A1EE5-6AFA-46EF-9B8C-767783F4343B}" destId="{E96CAD15-877C-4DF1-815C-8556B0F3C0DE}" srcOrd="1" destOrd="0" presId="urn:microsoft.com/office/officeart/2005/8/layout/venn2"/>
    <dgm:cxn modelId="{A13FCAA6-E698-491A-8CC9-9E09FD30A2C3}" type="presOf" srcId="{11DE9309-FA15-443E-9AD1-0769910546EF}" destId="{114C8CD2-5E0D-4C03-AAA7-10E7E88661A8}" srcOrd="0" destOrd="0" presId="urn:microsoft.com/office/officeart/2005/8/layout/venn2"/>
    <dgm:cxn modelId="{2088BBAE-3923-4C7A-90CC-A0BCD2819972}" type="presOf" srcId="{94D7E7B8-429B-43B4-A72A-3BB10C1C5B99}" destId="{FDFEABAD-831C-4505-A2E6-2623755DE485}" srcOrd="0" destOrd="0" presId="urn:microsoft.com/office/officeart/2005/8/layout/venn2"/>
    <dgm:cxn modelId="{E04C9DC7-0FE7-4534-9FFE-874B12DD1902}" type="presOf" srcId="{94D7E7B8-429B-43B4-A72A-3BB10C1C5B99}" destId="{FCBB8312-683F-487C-9361-92B3AEF639C8}" srcOrd="1" destOrd="0" presId="urn:microsoft.com/office/officeart/2005/8/layout/venn2"/>
    <dgm:cxn modelId="{1CFD92D1-66F6-4E1B-892F-E84638160646}" srcId="{AF7A2C4D-DEB2-404B-B6F2-B6ADAB225F67}" destId="{94D7E7B8-429B-43B4-A72A-3BB10C1C5B99}" srcOrd="1" destOrd="0" parTransId="{4A0A40EA-C6BD-4153-A2D1-E10688D61FD3}" sibTransId="{67E1CCC7-72AA-4078-9B89-F69235527E8A}"/>
    <dgm:cxn modelId="{B55690D2-A8F6-45F7-B1E6-2102E9C9224A}" srcId="{AF7A2C4D-DEB2-404B-B6F2-B6ADAB225F67}" destId="{684040C8-F466-47E2-8452-3B503049CEF6}" srcOrd="0" destOrd="0" parTransId="{C3D5DBBD-71D2-4BC3-85DB-BC4E5F8E3F96}" sibTransId="{C3F14382-99C0-4C21-9644-5BB99306B70B}"/>
    <dgm:cxn modelId="{E5580CED-87FA-469D-8FAE-167C0D081B92}" type="presOf" srcId="{11DE9309-FA15-443E-9AD1-0769910546EF}" destId="{77C0C7B9-CB5F-462A-9136-8C628358CCAC}" srcOrd="1" destOrd="0" presId="urn:microsoft.com/office/officeart/2005/8/layout/venn2"/>
    <dgm:cxn modelId="{25A000A8-494C-4707-BAC0-C8C4525BF40A}" type="presParOf" srcId="{78C56F4C-DA21-4E99-AD5E-0602942D5BAA}" destId="{66321046-7E0C-40D3-8958-EE39D6AD6849}" srcOrd="0" destOrd="0" presId="urn:microsoft.com/office/officeart/2005/8/layout/venn2"/>
    <dgm:cxn modelId="{99E22529-BDB3-42BC-825A-ABD51BCD84D8}" type="presParOf" srcId="{66321046-7E0C-40D3-8958-EE39D6AD6849}" destId="{19F86063-F418-4800-9619-3CD9F5A41626}" srcOrd="0" destOrd="0" presId="urn:microsoft.com/office/officeart/2005/8/layout/venn2"/>
    <dgm:cxn modelId="{4E4FDAB5-7670-4114-882C-BFE02F25B2A9}" type="presParOf" srcId="{66321046-7E0C-40D3-8958-EE39D6AD6849}" destId="{BDA7DF00-AB4D-4726-886B-83B6E109A254}" srcOrd="1" destOrd="0" presId="urn:microsoft.com/office/officeart/2005/8/layout/venn2"/>
    <dgm:cxn modelId="{5623DA6F-23B0-41C7-9B26-68738C46AF39}" type="presParOf" srcId="{78C56F4C-DA21-4E99-AD5E-0602942D5BAA}" destId="{4DA611FA-30AA-4552-B3FF-C399BADDD66D}" srcOrd="1" destOrd="0" presId="urn:microsoft.com/office/officeart/2005/8/layout/venn2"/>
    <dgm:cxn modelId="{04710216-D8DF-4A3B-BB59-B4446C23E249}" type="presParOf" srcId="{4DA611FA-30AA-4552-B3FF-C399BADDD66D}" destId="{FDFEABAD-831C-4505-A2E6-2623755DE485}" srcOrd="0" destOrd="0" presId="urn:microsoft.com/office/officeart/2005/8/layout/venn2"/>
    <dgm:cxn modelId="{F2DD583E-8782-4F38-9958-DE39D368BC76}" type="presParOf" srcId="{4DA611FA-30AA-4552-B3FF-C399BADDD66D}" destId="{FCBB8312-683F-487C-9361-92B3AEF639C8}" srcOrd="1" destOrd="0" presId="urn:microsoft.com/office/officeart/2005/8/layout/venn2"/>
    <dgm:cxn modelId="{74EDAF77-AE08-4C09-85BE-1B686D67C635}" type="presParOf" srcId="{78C56F4C-DA21-4E99-AD5E-0602942D5BAA}" destId="{000ABB1C-7F5A-41DF-B2E7-D073F8F5EF1F}" srcOrd="2" destOrd="0" presId="urn:microsoft.com/office/officeart/2005/8/layout/venn2"/>
    <dgm:cxn modelId="{6EC8E60A-F751-44BB-875F-5943D104E51E}" type="presParOf" srcId="{000ABB1C-7F5A-41DF-B2E7-D073F8F5EF1F}" destId="{1B4F735D-DA23-4015-BF3A-C308867F8732}" srcOrd="0" destOrd="0" presId="urn:microsoft.com/office/officeart/2005/8/layout/venn2"/>
    <dgm:cxn modelId="{0167E5E1-7F55-44D5-82EC-2F1150D6FEFD}" type="presParOf" srcId="{000ABB1C-7F5A-41DF-B2E7-D073F8F5EF1F}" destId="{E96CAD15-877C-4DF1-815C-8556B0F3C0DE}" srcOrd="1" destOrd="0" presId="urn:microsoft.com/office/officeart/2005/8/layout/venn2"/>
    <dgm:cxn modelId="{2001958B-E155-4931-8124-93DEF26F6246}" type="presParOf" srcId="{78C56F4C-DA21-4E99-AD5E-0602942D5BAA}" destId="{45942228-1B39-4FE2-8402-C90F950E66A2}" srcOrd="3" destOrd="0" presId="urn:microsoft.com/office/officeart/2005/8/layout/venn2"/>
    <dgm:cxn modelId="{17D76CE4-FE19-4956-A18A-554D1F0CC300}" type="presParOf" srcId="{45942228-1B39-4FE2-8402-C90F950E66A2}" destId="{114C8CD2-5E0D-4C03-AAA7-10E7E88661A8}" srcOrd="0" destOrd="0" presId="urn:microsoft.com/office/officeart/2005/8/layout/venn2"/>
    <dgm:cxn modelId="{D169C3A3-BD1C-48EF-B9F5-02E1E824505E}" type="presParOf" srcId="{45942228-1B39-4FE2-8402-C90F950E66A2}" destId="{77C0C7B9-CB5F-462A-9136-8C628358CCAC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8A5282-5EF9-418E-9A66-CFBFE9D76FC4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C2B30B-BF2A-426C-81D1-03686C507F54}">
      <dgm:prSet phldrT="[Текст]" custT="1"/>
      <dgm:spPr>
        <a:solidFill>
          <a:srgbClr val="FFC758"/>
        </a:solidFill>
      </dgm:spPr>
      <dgm:t>
        <a:bodyPr/>
        <a:lstStyle/>
        <a:p>
          <a:r>
            <a: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Вертикальный</a:t>
          </a:r>
        </a:p>
      </dgm:t>
    </dgm:pt>
    <dgm:pt modelId="{AC507ED9-4B70-44E4-84BF-599F02BCEFA7}" type="parTrans" cxnId="{E4403DE9-DB0B-4A88-A133-8A1698186EEC}">
      <dgm:prSet/>
      <dgm:spPr/>
      <dgm:t>
        <a:bodyPr/>
        <a:lstStyle/>
        <a:p>
          <a:endParaRPr lang="ru-RU"/>
        </a:p>
      </dgm:t>
    </dgm:pt>
    <dgm:pt modelId="{31CB051E-0D63-4CE8-91FB-D43C58D51DF4}" type="sibTrans" cxnId="{E4403DE9-DB0B-4A88-A133-8A1698186EEC}">
      <dgm:prSet/>
      <dgm:spPr/>
      <dgm:t>
        <a:bodyPr/>
        <a:lstStyle/>
        <a:p>
          <a:endParaRPr lang="ru-RU"/>
        </a:p>
      </dgm:t>
    </dgm:pt>
    <dgm:pt modelId="{DC37F53F-F454-4D74-80E7-BBAB69477852}">
      <dgm:prSet phldrT="[Текст]" custT="1"/>
      <dgm:spPr>
        <a:solidFill>
          <a:srgbClr val="D4DD65"/>
        </a:solidFill>
      </dgm:spPr>
      <dgm:t>
        <a:bodyPr/>
        <a:lstStyle/>
        <a:p>
          <a:pPr>
            <a:lnSpc>
              <a:spcPct val="100000"/>
            </a:lnSpc>
          </a:pP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Объект относится к категориям разного уровня обобщения</a:t>
          </a:r>
        </a:p>
      </dgm:t>
    </dgm:pt>
    <dgm:pt modelId="{E0EDDE9A-1536-4B81-8274-686EB5056F99}" type="parTrans" cxnId="{8EFB8959-507A-4F72-B16B-2B0229AA48C4}">
      <dgm:prSet/>
      <dgm:spPr/>
      <dgm:t>
        <a:bodyPr/>
        <a:lstStyle/>
        <a:p>
          <a:endParaRPr lang="ru-RU"/>
        </a:p>
      </dgm:t>
    </dgm:pt>
    <dgm:pt modelId="{33D3465E-5A3C-47F5-BB21-CA1C4FAF1773}" type="sibTrans" cxnId="{8EFB8959-507A-4F72-B16B-2B0229AA48C4}">
      <dgm:prSet/>
      <dgm:spPr/>
      <dgm:t>
        <a:bodyPr/>
        <a:lstStyle/>
        <a:p>
          <a:endParaRPr lang="ru-RU"/>
        </a:p>
      </dgm:t>
    </dgm:pt>
    <dgm:pt modelId="{30D45089-ECFE-4ED3-86AC-C303EBA0273B}">
      <dgm:prSet phldrT="[Текст]" custT="1"/>
      <dgm:spPr>
        <a:solidFill>
          <a:srgbClr val="FFC758"/>
        </a:solidFill>
      </dgm:spPr>
      <dgm:t>
        <a:bodyPr/>
        <a:lstStyle/>
        <a:p>
          <a:r>
            <a: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Горизонтальный</a:t>
          </a:r>
        </a:p>
      </dgm:t>
    </dgm:pt>
    <dgm:pt modelId="{5394C622-1083-44DE-8208-A90AAAE4DA36}" type="parTrans" cxnId="{FD7681D0-5B19-4133-A343-0D47D974006D}">
      <dgm:prSet/>
      <dgm:spPr/>
      <dgm:t>
        <a:bodyPr/>
        <a:lstStyle/>
        <a:p>
          <a:endParaRPr lang="ru-RU"/>
        </a:p>
      </dgm:t>
    </dgm:pt>
    <dgm:pt modelId="{539E4053-3BCB-4EEF-AFB5-23E7E3B7FD71}" type="sibTrans" cxnId="{FD7681D0-5B19-4133-A343-0D47D974006D}">
      <dgm:prSet/>
      <dgm:spPr/>
      <dgm:t>
        <a:bodyPr/>
        <a:lstStyle/>
        <a:p>
          <a:endParaRPr lang="ru-RU"/>
        </a:p>
      </dgm:t>
    </dgm:pt>
    <dgm:pt modelId="{31E947B2-0423-4317-B12A-EB29303F56D1}">
      <dgm:prSet phldrT="[Текст]" custT="1"/>
      <dgm:spPr>
        <a:solidFill>
          <a:srgbClr val="D4DD65"/>
        </a:solidFill>
      </dgm:spPr>
      <dgm:t>
        <a:bodyPr/>
        <a:lstStyle/>
        <a:p>
          <a:r>
            <a: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Объект относится к категориям одного и того же уровня обобщения</a:t>
          </a:r>
        </a:p>
      </dgm:t>
    </dgm:pt>
    <dgm:pt modelId="{4781DA2F-B649-4716-A06C-56C72897F345}" type="parTrans" cxnId="{BD4994D3-5C48-4669-9280-B212DBC37114}">
      <dgm:prSet/>
      <dgm:spPr/>
      <dgm:t>
        <a:bodyPr/>
        <a:lstStyle/>
        <a:p>
          <a:endParaRPr lang="ru-RU"/>
        </a:p>
      </dgm:t>
    </dgm:pt>
    <dgm:pt modelId="{7235BD3E-D4C3-4D3D-9E55-10F7D3704CE8}" type="sibTrans" cxnId="{BD4994D3-5C48-4669-9280-B212DBC37114}">
      <dgm:prSet/>
      <dgm:spPr/>
      <dgm:t>
        <a:bodyPr/>
        <a:lstStyle/>
        <a:p>
          <a:endParaRPr lang="ru-RU"/>
        </a:p>
      </dgm:t>
    </dgm:pt>
    <dgm:pt modelId="{BD6B9DEE-972D-4AC4-AC2E-3F00EC569362}" type="pres">
      <dgm:prSet presAssocID="{AA8A5282-5EF9-418E-9A66-CFBFE9D76FC4}" presName="list" presStyleCnt="0">
        <dgm:presLayoutVars>
          <dgm:dir/>
          <dgm:animLvl val="lvl"/>
        </dgm:presLayoutVars>
      </dgm:prSet>
      <dgm:spPr/>
    </dgm:pt>
    <dgm:pt modelId="{2D596D3E-399B-4BBB-A842-190938D2C00D}" type="pres">
      <dgm:prSet presAssocID="{A2C2B30B-BF2A-426C-81D1-03686C507F54}" presName="posSpace" presStyleCnt="0"/>
      <dgm:spPr/>
    </dgm:pt>
    <dgm:pt modelId="{2C8E768D-05F1-49DB-8178-ACED0CD5349C}" type="pres">
      <dgm:prSet presAssocID="{A2C2B30B-BF2A-426C-81D1-03686C507F54}" presName="vertFlow" presStyleCnt="0"/>
      <dgm:spPr/>
    </dgm:pt>
    <dgm:pt modelId="{8F405D34-7662-46A8-8454-C56071A8CD3C}" type="pres">
      <dgm:prSet presAssocID="{A2C2B30B-BF2A-426C-81D1-03686C507F54}" presName="topSpace" presStyleCnt="0"/>
      <dgm:spPr/>
    </dgm:pt>
    <dgm:pt modelId="{E3CF9BEC-BBB0-433C-8B4C-0CF29D0A4F5A}" type="pres">
      <dgm:prSet presAssocID="{A2C2B30B-BF2A-426C-81D1-03686C507F54}" presName="firstComp" presStyleCnt="0"/>
      <dgm:spPr/>
    </dgm:pt>
    <dgm:pt modelId="{7199B382-8415-40E9-B728-C686A1E540A7}" type="pres">
      <dgm:prSet presAssocID="{A2C2B30B-BF2A-426C-81D1-03686C507F54}" presName="firstChild" presStyleLbl="bgAccFollowNode1" presStyleIdx="0" presStyleCnt="2" custLinFactNeighborX="45293" custLinFactNeighborY="-2019"/>
      <dgm:spPr/>
    </dgm:pt>
    <dgm:pt modelId="{D04E6AC0-B324-450D-84F1-AB387912E7B2}" type="pres">
      <dgm:prSet presAssocID="{A2C2B30B-BF2A-426C-81D1-03686C507F54}" presName="firstChildTx" presStyleLbl="bgAccFollowNode1" presStyleIdx="0" presStyleCnt="2">
        <dgm:presLayoutVars>
          <dgm:bulletEnabled val="1"/>
        </dgm:presLayoutVars>
      </dgm:prSet>
      <dgm:spPr/>
    </dgm:pt>
    <dgm:pt modelId="{3B27BEC6-D8B0-41F5-86AA-0F26C0D39FE6}" type="pres">
      <dgm:prSet presAssocID="{A2C2B30B-BF2A-426C-81D1-03686C507F54}" presName="negSpace" presStyleCnt="0"/>
      <dgm:spPr/>
    </dgm:pt>
    <dgm:pt modelId="{A8CF1027-D4DC-4F39-B3A3-4AB71FBEE82B}" type="pres">
      <dgm:prSet presAssocID="{A2C2B30B-BF2A-426C-81D1-03686C507F54}" presName="circle" presStyleLbl="node1" presStyleIdx="0" presStyleCnt="2" custScaleX="212448" custLinFactNeighborX="-105" custLinFactNeighborY="-43927"/>
      <dgm:spPr/>
    </dgm:pt>
    <dgm:pt modelId="{5D45EAEE-8502-4665-8780-6C308B53D14C}" type="pres">
      <dgm:prSet presAssocID="{31CB051E-0D63-4CE8-91FB-D43C58D51DF4}" presName="transSpace" presStyleCnt="0"/>
      <dgm:spPr/>
    </dgm:pt>
    <dgm:pt modelId="{3544597D-3A46-47DD-BA5E-F5039493D5B7}" type="pres">
      <dgm:prSet presAssocID="{30D45089-ECFE-4ED3-86AC-C303EBA0273B}" presName="posSpace" presStyleCnt="0"/>
      <dgm:spPr/>
    </dgm:pt>
    <dgm:pt modelId="{2C61B6EE-A9F0-4F0C-985E-9E6308F0B436}" type="pres">
      <dgm:prSet presAssocID="{30D45089-ECFE-4ED3-86AC-C303EBA0273B}" presName="vertFlow" presStyleCnt="0"/>
      <dgm:spPr/>
    </dgm:pt>
    <dgm:pt modelId="{462201D9-A866-4AF6-8B6A-153A79856228}" type="pres">
      <dgm:prSet presAssocID="{30D45089-ECFE-4ED3-86AC-C303EBA0273B}" presName="topSpace" presStyleCnt="0"/>
      <dgm:spPr/>
    </dgm:pt>
    <dgm:pt modelId="{EC2D9918-0A14-41C7-B408-5190ACE7FE9E}" type="pres">
      <dgm:prSet presAssocID="{30D45089-ECFE-4ED3-86AC-C303EBA0273B}" presName="firstComp" presStyleCnt="0"/>
      <dgm:spPr/>
    </dgm:pt>
    <dgm:pt modelId="{35097925-0489-4CBC-BDC0-EFA7484E15C0}" type="pres">
      <dgm:prSet presAssocID="{30D45089-ECFE-4ED3-86AC-C303EBA0273B}" presName="firstChild" presStyleLbl="bgAccFollowNode1" presStyleIdx="1" presStyleCnt="2"/>
      <dgm:spPr/>
    </dgm:pt>
    <dgm:pt modelId="{5A0EB9D9-43C5-4AC9-9BB3-D6642CB1DC5F}" type="pres">
      <dgm:prSet presAssocID="{30D45089-ECFE-4ED3-86AC-C303EBA0273B}" presName="firstChildTx" presStyleLbl="bgAccFollowNode1" presStyleIdx="1" presStyleCnt="2">
        <dgm:presLayoutVars>
          <dgm:bulletEnabled val="1"/>
        </dgm:presLayoutVars>
      </dgm:prSet>
      <dgm:spPr/>
    </dgm:pt>
    <dgm:pt modelId="{D1472E14-C45B-4916-8CAC-388ADC50E7A9}" type="pres">
      <dgm:prSet presAssocID="{30D45089-ECFE-4ED3-86AC-C303EBA0273B}" presName="negSpace" presStyleCnt="0"/>
      <dgm:spPr/>
    </dgm:pt>
    <dgm:pt modelId="{80EE653B-9D6E-4B16-B10E-EAFC38FE51A3}" type="pres">
      <dgm:prSet presAssocID="{30D45089-ECFE-4ED3-86AC-C303EBA0273B}" presName="circle" presStyleLbl="node1" presStyleIdx="1" presStyleCnt="2" custScaleX="209794" custLinFactNeighborX="-34882" custLinFactNeighborY="-42130"/>
      <dgm:spPr/>
    </dgm:pt>
  </dgm:ptLst>
  <dgm:cxnLst>
    <dgm:cxn modelId="{F7E31E01-BBAC-4256-BACA-90F02DEC565F}" type="presOf" srcId="{31E947B2-0423-4317-B12A-EB29303F56D1}" destId="{35097925-0489-4CBC-BDC0-EFA7484E15C0}" srcOrd="0" destOrd="0" presId="urn:microsoft.com/office/officeart/2005/8/layout/hList9"/>
    <dgm:cxn modelId="{9043F323-1A44-4983-BFE6-021C57BBBD59}" type="presOf" srcId="{DC37F53F-F454-4D74-80E7-BBAB69477852}" destId="{7199B382-8415-40E9-B728-C686A1E540A7}" srcOrd="0" destOrd="0" presId="urn:microsoft.com/office/officeart/2005/8/layout/hList9"/>
    <dgm:cxn modelId="{8EFB8959-507A-4F72-B16B-2B0229AA48C4}" srcId="{A2C2B30B-BF2A-426C-81D1-03686C507F54}" destId="{DC37F53F-F454-4D74-80E7-BBAB69477852}" srcOrd="0" destOrd="0" parTransId="{E0EDDE9A-1536-4B81-8274-686EB5056F99}" sibTransId="{33D3465E-5A3C-47F5-BB21-CA1C4FAF1773}"/>
    <dgm:cxn modelId="{70465B7C-4FF1-41CD-A859-A92D69E9B9A9}" type="presOf" srcId="{AA8A5282-5EF9-418E-9A66-CFBFE9D76FC4}" destId="{BD6B9DEE-972D-4AC4-AC2E-3F00EC569362}" srcOrd="0" destOrd="0" presId="urn:microsoft.com/office/officeart/2005/8/layout/hList9"/>
    <dgm:cxn modelId="{3E434585-A9DD-466B-9EE8-6D29A0673DE1}" type="presOf" srcId="{A2C2B30B-BF2A-426C-81D1-03686C507F54}" destId="{A8CF1027-D4DC-4F39-B3A3-4AB71FBEE82B}" srcOrd="0" destOrd="0" presId="urn:microsoft.com/office/officeart/2005/8/layout/hList9"/>
    <dgm:cxn modelId="{B74769B2-5C3D-4A26-B067-B2ED3BEC316B}" type="presOf" srcId="{30D45089-ECFE-4ED3-86AC-C303EBA0273B}" destId="{80EE653B-9D6E-4B16-B10E-EAFC38FE51A3}" srcOrd="0" destOrd="0" presId="urn:microsoft.com/office/officeart/2005/8/layout/hList9"/>
    <dgm:cxn modelId="{82DBD1CC-DFA2-4BE3-9843-9AFCF6F7A88A}" type="presOf" srcId="{DC37F53F-F454-4D74-80E7-BBAB69477852}" destId="{D04E6AC0-B324-450D-84F1-AB387912E7B2}" srcOrd="1" destOrd="0" presId="urn:microsoft.com/office/officeart/2005/8/layout/hList9"/>
    <dgm:cxn modelId="{FD7681D0-5B19-4133-A343-0D47D974006D}" srcId="{AA8A5282-5EF9-418E-9A66-CFBFE9D76FC4}" destId="{30D45089-ECFE-4ED3-86AC-C303EBA0273B}" srcOrd="1" destOrd="0" parTransId="{5394C622-1083-44DE-8208-A90AAAE4DA36}" sibTransId="{539E4053-3BCB-4EEF-AFB5-23E7E3B7FD71}"/>
    <dgm:cxn modelId="{BD4994D3-5C48-4669-9280-B212DBC37114}" srcId="{30D45089-ECFE-4ED3-86AC-C303EBA0273B}" destId="{31E947B2-0423-4317-B12A-EB29303F56D1}" srcOrd="0" destOrd="0" parTransId="{4781DA2F-B649-4716-A06C-56C72897F345}" sibTransId="{7235BD3E-D4C3-4D3D-9E55-10F7D3704CE8}"/>
    <dgm:cxn modelId="{E4403DE9-DB0B-4A88-A133-8A1698186EEC}" srcId="{AA8A5282-5EF9-418E-9A66-CFBFE9D76FC4}" destId="{A2C2B30B-BF2A-426C-81D1-03686C507F54}" srcOrd="0" destOrd="0" parTransId="{AC507ED9-4B70-44E4-84BF-599F02BCEFA7}" sibTransId="{31CB051E-0D63-4CE8-91FB-D43C58D51DF4}"/>
    <dgm:cxn modelId="{1AAFAAF3-F15F-4DFF-A46C-9DBDE790ED0F}" type="presOf" srcId="{31E947B2-0423-4317-B12A-EB29303F56D1}" destId="{5A0EB9D9-43C5-4AC9-9BB3-D6642CB1DC5F}" srcOrd="1" destOrd="0" presId="urn:microsoft.com/office/officeart/2005/8/layout/hList9"/>
    <dgm:cxn modelId="{6021B3BC-C834-4DA2-BAF7-37E95CD14457}" type="presParOf" srcId="{BD6B9DEE-972D-4AC4-AC2E-3F00EC569362}" destId="{2D596D3E-399B-4BBB-A842-190938D2C00D}" srcOrd="0" destOrd="0" presId="urn:microsoft.com/office/officeart/2005/8/layout/hList9"/>
    <dgm:cxn modelId="{5E036AB5-7EDB-4ECE-B8EF-771485ACEB6A}" type="presParOf" srcId="{BD6B9DEE-972D-4AC4-AC2E-3F00EC569362}" destId="{2C8E768D-05F1-49DB-8178-ACED0CD5349C}" srcOrd="1" destOrd="0" presId="urn:microsoft.com/office/officeart/2005/8/layout/hList9"/>
    <dgm:cxn modelId="{118FA8C0-DE05-4DDD-AC11-E91C2CDD36AC}" type="presParOf" srcId="{2C8E768D-05F1-49DB-8178-ACED0CD5349C}" destId="{8F405D34-7662-46A8-8454-C56071A8CD3C}" srcOrd="0" destOrd="0" presId="urn:microsoft.com/office/officeart/2005/8/layout/hList9"/>
    <dgm:cxn modelId="{526CC716-F090-4E7F-8484-1465A7B5A183}" type="presParOf" srcId="{2C8E768D-05F1-49DB-8178-ACED0CD5349C}" destId="{E3CF9BEC-BBB0-433C-8B4C-0CF29D0A4F5A}" srcOrd="1" destOrd="0" presId="urn:microsoft.com/office/officeart/2005/8/layout/hList9"/>
    <dgm:cxn modelId="{9700D07C-F41E-4C9F-95EE-78D13D5EC540}" type="presParOf" srcId="{E3CF9BEC-BBB0-433C-8B4C-0CF29D0A4F5A}" destId="{7199B382-8415-40E9-B728-C686A1E540A7}" srcOrd="0" destOrd="0" presId="urn:microsoft.com/office/officeart/2005/8/layout/hList9"/>
    <dgm:cxn modelId="{5EB0004E-4C3B-42CF-85C1-D15BF92C0F95}" type="presParOf" srcId="{E3CF9BEC-BBB0-433C-8B4C-0CF29D0A4F5A}" destId="{D04E6AC0-B324-450D-84F1-AB387912E7B2}" srcOrd="1" destOrd="0" presId="urn:microsoft.com/office/officeart/2005/8/layout/hList9"/>
    <dgm:cxn modelId="{65BBE02C-DF0D-4C0B-A8BD-42C40F5452D4}" type="presParOf" srcId="{BD6B9DEE-972D-4AC4-AC2E-3F00EC569362}" destId="{3B27BEC6-D8B0-41F5-86AA-0F26C0D39FE6}" srcOrd="2" destOrd="0" presId="urn:microsoft.com/office/officeart/2005/8/layout/hList9"/>
    <dgm:cxn modelId="{9D1FD70B-3B37-4080-8F56-86DF0705D449}" type="presParOf" srcId="{BD6B9DEE-972D-4AC4-AC2E-3F00EC569362}" destId="{A8CF1027-D4DC-4F39-B3A3-4AB71FBEE82B}" srcOrd="3" destOrd="0" presId="urn:microsoft.com/office/officeart/2005/8/layout/hList9"/>
    <dgm:cxn modelId="{A215F384-B867-4414-AE00-9086E5BC23C6}" type="presParOf" srcId="{BD6B9DEE-972D-4AC4-AC2E-3F00EC569362}" destId="{5D45EAEE-8502-4665-8780-6C308B53D14C}" srcOrd="4" destOrd="0" presId="urn:microsoft.com/office/officeart/2005/8/layout/hList9"/>
    <dgm:cxn modelId="{95E9B758-C056-4798-8731-1D1DB733C29F}" type="presParOf" srcId="{BD6B9DEE-972D-4AC4-AC2E-3F00EC569362}" destId="{3544597D-3A46-47DD-BA5E-F5039493D5B7}" srcOrd="5" destOrd="0" presId="urn:microsoft.com/office/officeart/2005/8/layout/hList9"/>
    <dgm:cxn modelId="{362EB943-12E1-4FF2-9A4A-21F5B3F1B594}" type="presParOf" srcId="{BD6B9DEE-972D-4AC4-AC2E-3F00EC569362}" destId="{2C61B6EE-A9F0-4F0C-985E-9E6308F0B436}" srcOrd="6" destOrd="0" presId="urn:microsoft.com/office/officeart/2005/8/layout/hList9"/>
    <dgm:cxn modelId="{7FFA5B5D-7F06-4418-A997-ED3E9C8ACF43}" type="presParOf" srcId="{2C61B6EE-A9F0-4F0C-985E-9E6308F0B436}" destId="{462201D9-A866-4AF6-8B6A-153A79856228}" srcOrd="0" destOrd="0" presId="urn:microsoft.com/office/officeart/2005/8/layout/hList9"/>
    <dgm:cxn modelId="{C4ED1259-9604-42C8-B7CC-DA7D6F62E256}" type="presParOf" srcId="{2C61B6EE-A9F0-4F0C-985E-9E6308F0B436}" destId="{EC2D9918-0A14-41C7-B408-5190ACE7FE9E}" srcOrd="1" destOrd="0" presId="urn:microsoft.com/office/officeart/2005/8/layout/hList9"/>
    <dgm:cxn modelId="{E2DF3F75-4300-43C1-963A-622B9DE123D1}" type="presParOf" srcId="{EC2D9918-0A14-41C7-B408-5190ACE7FE9E}" destId="{35097925-0489-4CBC-BDC0-EFA7484E15C0}" srcOrd="0" destOrd="0" presId="urn:microsoft.com/office/officeart/2005/8/layout/hList9"/>
    <dgm:cxn modelId="{DF2ABE92-9E54-483A-A06C-A27F4112B540}" type="presParOf" srcId="{EC2D9918-0A14-41C7-B408-5190ACE7FE9E}" destId="{5A0EB9D9-43C5-4AC9-9BB3-D6642CB1DC5F}" srcOrd="1" destOrd="0" presId="urn:microsoft.com/office/officeart/2005/8/layout/hList9"/>
    <dgm:cxn modelId="{2F22B86C-CA24-4499-B8F6-7DEFF5089F73}" type="presParOf" srcId="{BD6B9DEE-972D-4AC4-AC2E-3F00EC569362}" destId="{D1472E14-C45B-4916-8CAC-388ADC50E7A9}" srcOrd="7" destOrd="0" presId="urn:microsoft.com/office/officeart/2005/8/layout/hList9"/>
    <dgm:cxn modelId="{38284554-55F4-4A56-B2BE-1CF4A833FAA9}" type="presParOf" srcId="{BD6B9DEE-972D-4AC4-AC2E-3F00EC569362}" destId="{80EE653B-9D6E-4B16-B10E-EAFC38FE51A3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F86063-F418-4800-9619-3CD9F5A41626}">
      <dsp:nvSpPr>
        <dsp:cNvPr id="0" name=""/>
        <dsp:cNvSpPr/>
      </dsp:nvSpPr>
      <dsp:spPr>
        <a:xfrm>
          <a:off x="2005980" y="0"/>
          <a:ext cx="5132040" cy="5132040"/>
        </a:xfrm>
        <a:prstGeom prst="ellipse">
          <a:avLst/>
        </a:prstGeom>
        <a:solidFill>
          <a:schemeClr val="bg1"/>
        </a:solidFill>
        <a:ln w="25400" cap="flat" cmpd="sng" algn="ctr">
          <a:solidFill>
            <a:srgbClr val="6633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>
              <a:solidFill>
                <a:schemeClr val="tx1"/>
              </a:solidFill>
            </a:rPr>
            <a:t>Крайняя периферия</a:t>
          </a:r>
        </a:p>
      </dsp:txBody>
      <dsp:txXfrm>
        <a:off x="3854540" y="256601"/>
        <a:ext cx="1434918" cy="769806"/>
      </dsp:txXfrm>
    </dsp:sp>
    <dsp:sp modelId="{FDFEABAD-831C-4505-A2E6-2623755DE485}">
      <dsp:nvSpPr>
        <dsp:cNvPr id="0" name=""/>
        <dsp:cNvSpPr/>
      </dsp:nvSpPr>
      <dsp:spPr>
        <a:xfrm>
          <a:off x="2519183" y="1026407"/>
          <a:ext cx="4105632" cy="4105632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>
              <a:solidFill>
                <a:schemeClr val="tx1"/>
              </a:solidFill>
            </a:rPr>
            <a:t>Ближайшая периферия</a:t>
          </a:r>
        </a:p>
      </dsp:txBody>
      <dsp:txXfrm>
        <a:off x="3854540" y="1272745"/>
        <a:ext cx="1434918" cy="739013"/>
      </dsp:txXfrm>
    </dsp:sp>
    <dsp:sp modelId="{1B4F735D-DA23-4015-BF3A-C308867F8732}">
      <dsp:nvSpPr>
        <dsp:cNvPr id="0" name=""/>
        <dsp:cNvSpPr/>
      </dsp:nvSpPr>
      <dsp:spPr>
        <a:xfrm>
          <a:off x="3032387" y="2052815"/>
          <a:ext cx="3079224" cy="3079224"/>
        </a:xfrm>
        <a:prstGeom prst="ellipse">
          <a:avLst/>
        </a:prstGeom>
        <a:solidFill>
          <a:srgbClr val="FFFF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 err="1">
              <a:solidFill>
                <a:schemeClr val="tx1"/>
              </a:solidFill>
            </a:rPr>
            <a:t>Приядерная</a:t>
          </a:r>
          <a:r>
            <a:rPr lang="ru-RU" sz="1700" kern="1200" dirty="0">
              <a:solidFill>
                <a:schemeClr val="tx1"/>
              </a:solidFill>
            </a:rPr>
            <a:t> зона</a:t>
          </a:r>
        </a:p>
      </dsp:txBody>
      <dsp:txXfrm>
        <a:off x="3854540" y="2283757"/>
        <a:ext cx="1434918" cy="692825"/>
      </dsp:txXfrm>
    </dsp:sp>
    <dsp:sp modelId="{114C8CD2-5E0D-4C03-AAA7-10E7E88661A8}">
      <dsp:nvSpPr>
        <dsp:cNvPr id="0" name=""/>
        <dsp:cNvSpPr/>
      </dsp:nvSpPr>
      <dsp:spPr>
        <a:xfrm>
          <a:off x="3545592" y="3079223"/>
          <a:ext cx="2052816" cy="2052816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>
              <a:solidFill>
                <a:schemeClr val="tx1"/>
              </a:solidFill>
            </a:rPr>
            <a:t>Ядро</a:t>
          </a:r>
        </a:p>
      </dsp:txBody>
      <dsp:txXfrm>
        <a:off x="3846219" y="3592428"/>
        <a:ext cx="1451560" cy="10264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99B382-8415-40E9-B728-C686A1E540A7}">
      <dsp:nvSpPr>
        <dsp:cNvPr id="0" name=""/>
        <dsp:cNvSpPr/>
      </dsp:nvSpPr>
      <dsp:spPr>
        <a:xfrm>
          <a:off x="2284558" y="2035688"/>
          <a:ext cx="2313905" cy="1543374"/>
        </a:xfrm>
        <a:prstGeom prst="rect">
          <a:avLst/>
        </a:prstGeom>
        <a:solidFill>
          <a:srgbClr val="D4DD65"/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Объект относится к категориям разного уровня обобщения</a:t>
          </a:r>
        </a:p>
      </dsp:txBody>
      <dsp:txXfrm>
        <a:off x="2654782" y="2035688"/>
        <a:ext cx="1943680" cy="1543374"/>
      </dsp:txXfrm>
    </dsp:sp>
    <dsp:sp modelId="{A8CF1027-D4DC-4F39-B3A3-4AB71FBEE82B}">
      <dsp:nvSpPr>
        <dsp:cNvPr id="0" name=""/>
        <dsp:cNvSpPr/>
      </dsp:nvSpPr>
      <dsp:spPr>
        <a:xfrm>
          <a:off x="8" y="772188"/>
          <a:ext cx="3277230" cy="1542603"/>
        </a:xfrm>
        <a:prstGeom prst="ellipse">
          <a:avLst/>
        </a:prstGeom>
        <a:solidFill>
          <a:srgbClr val="FFC75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Вертикальный</a:t>
          </a:r>
        </a:p>
      </dsp:txBody>
      <dsp:txXfrm>
        <a:off x="479947" y="998097"/>
        <a:ext cx="2317352" cy="1090785"/>
      </dsp:txXfrm>
    </dsp:sp>
    <dsp:sp modelId="{35097925-0489-4CBC-BDC0-EFA7484E15C0}">
      <dsp:nvSpPr>
        <dsp:cNvPr id="0" name=""/>
        <dsp:cNvSpPr/>
      </dsp:nvSpPr>
      <dsp:spPr>
        <a:xfrm>
          <a:off x="6827656" y="2066849"/>
          <a:ext cx="2313905" cy="1543374"/>
        </a:xfrm>
        <a:prstGeom prst="rect">
          <a:avLst/>
        </a:prstGeom>
        <a:solidFill>
          <a:srgbClr val="D4DD65"/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Объект относится к категориям одного и того же уровня обобщения</a:t>
          </a:r>
        </a:p>
      </dsp:txBody>
      <dsp:txXfrm>
        <a:off x="7197881" y="2066849"/>
        <a:ext cx="1943680" cy="1543374"/>
      </dsp:txXfrm>
    </dsp:sp>
    <dsp:sp modelId="{80EE653B-9D6E-4B16-B10E-EAFC38FE51A3}">
      <dsp:nvSpPr>
        <dsp:cNvPr id="0" name=""/>
        <dsp:cNvSpPr/>
      </dsp:nvSpPr>
      <dsp:spPr>
        <a:xfrm>
          <a:off x="4355964" y="799909"/>
          <a:ext cx="3236289" cy="1542603"/>
        </a:xfrm>
        <a:prstGeom prst="ellipse">
          <a:avLst/>
        </a:prstGeom>
        <a:solidFill>
          <a:srgbClr val="FFC75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Горизонтальный</a:t>
          </a:r>
        </a:p>
      </dsp:txBody>
      <dsp:txXfrm>
        <a:off x="4829908" y="1025818"/>
        <a:ext cx="2288401" cy="10907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6FA943-18A8-44D2-9BC3-EA0B99B17706}" type="datetimeFigureOut">
              <a:rPr lang="ru-RU" smtClean="0"/>
              <a:t>06.07.2020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00BF56-0EAB-4EB7-BB1A-960332CD84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4776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581400"/>
            <a:ext cx="9144000" cy="6096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688" y="4038600"/>
            <a:ext cx="9104312" cy="304800"/>
          </a:xfrm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b="0">
                <a:solidFill>
                  <a:srgbClr val="5F5F5F"/>
                </a:solidFill>
              </a:defRPr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 b="0">
                <a:solidFill>
                  <a:srgbClr val="5F5F5F"/>
                </a:solidFill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 b="0">
                <a:solidFill>
                  <a:srgbClr val="5F5F5F"/>
                </a:solidFill>
              </a:defRPr>
            </a:lvl1pPr>
          </a:lstStyle>
          <a:p>
            <a:fld id="{43DD8C0B-0495-494A-AEAA-A0E71D6DE2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27DD87-F4C8-4D37-92E0-BEE8A7816F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400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400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F41B39-8DED-4D1C-B1EA-9868DC11EE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CD1F9D-C076-40E7-8CBD-0D93862A9C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E23106-9978-498D-AAF5-3A7BECB843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457200"/>
            <a:ext cx="449580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457200"/>
            <a:ext cx="449580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313436-1AA5-4B2A-A7D8-D4B86DDBB8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F146C6-89FF-4C28-8C37-25AC3AF372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7B1BD2-682A-4B6D-B170-83B26D62E9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DFDDC5-EDB3-4E28-9367-D8F3313E12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C0B6DF-DE78-433C-B686-27860D4BB2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D86D6C-48F8-4CC5-8030-5004DD9FD0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0"/>
            <a:ext cx="9144000" cy="4984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457200"/>
            <a:ext cx="91440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94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latin typeface="+mj-lt"/>
              </a:defRPr>
            </a:lvl1pPr>
          </a:lstStyle>
          <a:p>
            <a:fld id="{49949244-7F47-4BD5-9CE3-88DAEF952C6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Eurostile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Eurostile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Eurostile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Eurostile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Eurostil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Eurostil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Eurostil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Eurostile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 i="1">
          <a:solidFill>
            <a:srgbClr val="5F5F5F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i="1">
          <a:solidFill>
            <a:srgbClr val="5F5F5F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i="1">
          <a:solidFill>
            <a:srgbClr val="5F5F5F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 i="1">
          <a:solidFill>
            <a:srgbClr val="5F5F5F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 i="1">
          <a:solidFill>
            <a:srgbClr val="5F5F5F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 i="1">
          <a:solidFill>
            <a:srgbClr val="5F5F5F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 i="1">
          <a:solidFill>
            <a:srgbClr val="5F5F5F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 i="1">
          <a:solidFill>
            <a:srgbClr val="5F5F5F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 i="1">
          <a:solidFill>
            <a:srgbClr val="5F5F5F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13138" y="2567465"/>
            <a:ext cx="9144000" cy="1077559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СЕМАНТИЧЕСКАЯ КАТЕГОРИЗАЦИЯ БОЛОТНЫХ ФИТОНИМИЧЕСКИХ ЕДИНИЦ</a:t>
            </a:r>
            <a:endParaRPr lang="en-US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5AA542-EA5C-4C46-95CD-A62206DF40D0}"/>
              </a:ext>
            </a:extLst>
          </p:cNvPr>
          <p:cNvSpPr txBox="1"/>
          <p:nvPr/>
        </p:nvSpPr>
        <p:spPr>
          <a:xfrm>
            <a:off x="1344256" y="387297"/>
            <a:ext cx="66388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ФГБОУ ВО «Югорский государственный университет»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7B017C-DA9E-4D65-B0E1-7AC3796A1297}"/>
              </a:ext>
            </a:extLst>
          </p:cNvPr>
          <p:cNvSpPr txBox="1"/>
          <p:nvPr/>
        </p:nvSpPr>
        <p:spPr>
          <a:xfrm>
            <a:off x="1403648" y="804774"/>
            <a:ext cx="6408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Министерство просвещения Российской Федерации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4B913C4-CEA3-49DD-82F3-00A2CEFFCBCD}"/>
              </a:ext>
            </a:extLst>
          </p:cNvPr>
          <p:cNvSpPr/>
          <p:nvPr/>
        </p:nvSpPr>
        <p:spPr>
          <a:xfrm>
            <a:off x="5029903" y="1374161"/>
            <a:ext cx="40507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Шкирта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Лиана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Фанзиловна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16288D9-BDFE-4EB4-BA4A-0E7B567C35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3DD8C0B-0495-494A-AEAA-A0E71D6DE267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F8D5E1A2-3E01-44A4-BDF8-8F49F86A439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500" y="355645"/>
            <a:ext cx="1165994" cy="541155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40768"/>
            <a:ext cx="9144000" cy="2880320"/>
          </a:xfrm>
        </p:spPr>
        <p:txBody>
          <a:bodyPr/>
          <a:lstStyle/>
          <a:p>
            <a:pPr marL="0" indent="450000" algn="just">
              <a:buNone/>
            </a:pPr>
            <a:r>
              <a:rPr lang="ru-RU" sz="28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данном исследовании разводятся понятия </a:t>
            </a:r>
            <a:r>
              <a:rPr lang="ru-RU" sz="2800" b="1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виды категорий </a:t>
            </a:r>
            <a:r>
              <a:rPr lang="ru-RU" sz="28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2800" b="1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типы семантической  категоризации</a:t>
            </a:r>
            <a:r>
              <a:rPr lang="ru-RU" sz="28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как разводятся общефилософские понятия конкретного (частного) и общего (обобщающего).</a:t>
            </a:r>
            <a:endParaRPr lang="en-US" sz="280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B541A23-EBDB-47B1-95BC-459A715D7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D1F9D-C076-40E7-8CBD-0D93862A9CA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EA1671F-2CF6-4F74-AB21-64663CFEB4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3DD8C0B-0495-494A-AEAA-A0E71D6DE26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21DC23-C482-41FF-ACF4-DEB57D8BC5BD}"/>
              </a:ext>
            </a:extLst>
          </p:cNvPr>
          <p:cNvSpPr txBox="1"/>
          <p:nvPr/>
        </p:nvSpPr>
        <p:spPr>
          <a:xfrm>
            <a:off x="1547664" y="200690"/>
            <a:ext cx="68699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Объект, предмет, цель исследования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2898C5-A39E-42EC-8F66-CF16F2249E3A}"/>
              </a:ext>
            </a:extLst>
          </p:cNvPr>
          <p:cNvSpPr txBox="1"/>
          <p:nvPr/>
        </p:nvSpPr>
        <p:spPr>
          <a:xfrm>
            <a:off x="191275" y="908720"/>
            <a:ext cx="705678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Объект исследования: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болотные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фитонимы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категориальной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лингвоментальной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сферы «Растения» в русской и английской языковой картине мира.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Предмет исследования: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особенности процесса семантической категоризации и его результата (категорий языкового сознания) в разных вариантах и вариациях русской и английской языковой картины мира.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Цель исследования: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выявление специфики семантической категоризации в разных вариантах русской и английской языковой картины мира.</a:t>
            </a:r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625BF1-74DD-4F02-B4F1-90E266F81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0528" y="61156"/>
            <a:ext cx="9144000" cy="792088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Структура категории БОЛОТНЫЕ РАСТЕНИЯ в наивной картине мира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8E586B72-7317-4DB6-BC59-31FA67AA76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0757125"/>
              </p:ext>
            </p:extLst>
          </p:nvPr>
        </p:nvGraphicFramePr>
        <p:xfrm>
          <a:off x="0" y="1268760"/>
          <a:ext cx="9144000" cy="5132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781A279-17A9-412A-B928-28AF029A8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D1F9D-C076-40E7-8CBD-0D93862A9CA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525281"/>
      </p:ext>
    </p:extLst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C152B6-EE14-48AA-9709-BB3CF45D5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Типы категорий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5AC20192-A2D4-4FD1-B8F7-001A9932C8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0071317"/>
              </p:ext>
            </p:extLst>
          </p:nvPr>
        </p:nvGraphicFramePr>
        <p:xfrm>
          <a:off x="0" y="457200"/>
          <a:ext cx="9144000" cy="5060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6A8E7F0-2614-449C-8336-94647A73C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D1F9D-C076-40E7-8CBD-0D93862A9CA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846520"/>
      </p:ext>
    </p:extLst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54CC28-5470-4273-9E77-A0F1D84D6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Типичные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образцы категории РАСТЕНИЯ БОЛОТ в разных вариантах и вариациях русской языковой картины мира</a:t>
            </a:r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5">
            <a:extLst>
              <a:ext uri="{FF2B5EF4-FFF2-40B4-BE49-F238E27FC236}">
                <a16:creationId xmlns:a16="http://schemas.microsoft.com/office/drawing/2014/main" id="{37EE6D26-681C-402C-BF04-18C1230232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4941351"/>
              </p:ext>
            </p:extLst>
          </p:nvPr>
        </p:nvGraphicFramePr>
        <p:xfrm>
          <a:off x="269776" y="1268760"/>
          <a:ext cx="8604448" cy="2820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2567">
                  <a:extLst>
                    <a:ext uri="{9D8B030D-6E8A-4147-A177-3AD203B41FA5}">
                      <a16:colId xmlns:a16="http://schemas.microsoft.com/office/drawing/2014/main" val="1921364028"/>
                    </a:ext>
                  </a:extLst>
                </a:gridCol>
                <a:gridCol w="2808981">
                  <a:extLst>
                    <a:ext uri="{9D8B030D-6E8A-4147-A177-3AD203B41FA5}">
                      <a16:colId xmlns:a16="http://schemas.microsoft.com/office/drawing/2014/main" val="3151249679"/>
                    </a:ext>
                  </a:extLst>
                </a:gridCol>
                <a:gridCol w="2412844">
                  <a:extLst>
                    <a:ext uri="{9D8B030D-6E8A-4147-A177-3AD203B41FA5}">
                      <a16:colId xmlns:a16="http://schemas.microsoft.com/office/drawing/2014/main" val="3014437393"/>
                    </a:ext>
                  </a:extLst>
                </a:gridCol>
                <a:gridCol w="2790056">
                  <a:extLst>
                    <a:ext uri="{9D8B030D-6E8A-4147-A177-3AD203B41FA5}">
                      <a16:colId xmlns:a16="http://schemas.microsoft.com/office/drawing/2014/main" val="1696107379"/>
                    </a:ext>
                  </a:extLst>
                </a:gridCol>
              </a:tblGrid>
              <a:tr h="910165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№</a:t>
                      </a:r>
                    </a:p>
                  </a:txBody>
                  <a:tcPr>
                    <a:solidFill>
                      <a:srgbClr val="FFB12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Ботаническая картина мира</a:t>
                      </a:r>
                    </a:p>
                    <a:p>
                      <a:endParaRPr lang="ru-RU" dirty="0"/>
                    </a:p>
                  </a:txBody>
                  <a:tcPr>
                    <a:solidFill>
                      <a:srgbClr val="FFB12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Медицинская картина мира</a:t>
                      </a:r>
                    </a:p>
                    <a:p>
                      <a:endParaRPr lang="ru-RU" dirty="0"/>
                    </a:p>
                  </a:txBody>
                  <a:tcPr>
                    <a:solidFill>
                      <a:srgbClr val="FFB12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Народная картина мира</a:t>
                      </a:r>
                    </a:p>
                    <a:p>
                      <a:endParaRPr lang="ru-RU" dirty="0"/>
                    </a:p>
                  </a:txBody>
                  <a:tcPr>
                    <a:solidFill>
                      <a:srgbClr val="FFB1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9032239"/>
                  </a:ext>
                </a:extLst>
              </a:tr>
              <a:tr h="36912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E7E3DE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E7E3DE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E7E3DE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E7E3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154686"/>
                  </a:ext>
                </a:extLst>
              </a:tr>
              <a:tr h="36912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EAD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EAD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EAD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EA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813680"/>
                  </a:ext>
                </a:extLst>
              </a:tr>
              <a:tr h="36912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E7E3DE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E7E3DE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E7E3DE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E7E3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0869061"/>
                  </a:ext>
                </a:extLst>
              </a:tr>
              <a:tr h="36912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EAD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EAD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EAD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EA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161392"/>
                  </a:ext>
                </a:extLst>
              </a:tr>
              <a:tr h="36912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E7E3DE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E7E3DE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E7E3DE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E7E3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6935436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92DE3C4-5BE7-4355-ACDE-6036B6EDF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D1F9D-C076-40E7-8CBD-0D93862A9CA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84065"/>
      </p:ext>
    </p:extLst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837DC6-E9BA-4B9C-B8FB-2FEA46CE0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Примеры </a:t>
            </a:r>
            <a:r>
              <a:rPr lang="ru-RU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фитонимов</a:t>
            </a:r>
            <a:r>
              <a:rPr lang="ru-RU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0A1CD474-2E78-41F9-9A95-34CCD00A6D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052736"/>
            <a:ext cx="1565239" cy="2202929"/>
          </a:xfrm>
        </p:spPr>
      </p:pic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4B34AA8-60EB-4FC9-95CA-651123A0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D1F9D-C076-40E7-8CBD-0D93862A9CA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D949DE-3E56-40A7-B3FA-58C0DAD09BCD}"/>
              </a:ext>
            </a:extLst>
          </p:cNvPr>
          <p:cNvSpPr txBox="1"/>
          <p:nvPr/>
        </p:nvSpPr>
        <p:spPr>
          <a:xfrm>
            <a:off x="466804" y="3451091"/>
            <a:ext cx="34563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Cyprepedium</a:t>
            </a:r>
            <a:r>
              <a:rPr lang="en-US" sz="2000" b="1" i="1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macranthon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70D697C2-D81F-4785-8DD0-7BEC553334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1700808"/>
            <a:ext cx="1743075" cy="261937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0D38FEA-C29E-469B-A4AF-37688919D65A}"/>
              </a:ext>
            </a:extLst>
          </p:cNvPr>
          <p:cNvSpPr txBox="1"/>
          <p:nvPr/>
        </p:nvSpPr>
        <p:spPr>
          <a:xfrm>
            <a:off x="4427984" y="4509120"/>
            <a:ext cx="2811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Carex</a:t>
            </a:r>
            <a:r>
              <a:rPr lang="en-US" sz="2000" b="1" i="1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appropinquata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733522"/>
      </p:ext>
    </p:extLst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F3B911-5E64-41C8-A572-A39DDC9C7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Выводы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750F3E-254B-4D39-A2DD-AB2092848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основании проведенного анализа были выявлены несколько видов метафорических когнитивных моделей, внутри некоторых моделей также описаны специфические подтипы.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7AAB607-168C-4F56-BF6B-941C57581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D1F9D-C076-40E7-8CBD-0D93862A9CA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767967"/>
      </p:ext>
    </p:extLst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156">
  <a:themeElements>
    <a:clrScheme name="Тема Offic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Eurostile"/>
        <a:ea typeface=""/>
        <a:cs typeface=""/>
      </a:majorFont>
      <a:minorFont>
        <a:latin typeface="Franklin Gothic Book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156</Template>
  <TotalTime>250</TotalTime>
  <Words>209</Words>
  <Application>Microsoft Office PowerPoint</Application>
  <PresentationFormat>Экран 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Eurostile</vt:lpstr>
      <vt:lpstr>Franklin Gothic Book</vt:lpstr>
      <vt:lpstr>Times New Roman</vt:lpstr>
      <vt:lpstr>156</vt:lpstr>
      <vt:lpstr>СЕМАНТИЧЕСКАЯ КАТЕГОРИЗАЦИЯ БОЛОТНЫХ ФИТОНИМИЧЕСКИХ ЕДИНИЦ</vt:lpstr>
      <vt:lpstr>Презентация PowerPoint</vt:lpstr>
      <vt:lpstr>Презентация PowerPoint</vt:lpstr>
      <vt:lpstr>Структура категории БОЛОТНЫЕ РАСТЕНИЯ в наивной картине мира</vt:lpstr>
      <vt:lpstr>Типы категорий</vt:lpstr>
      <vt:lpstr>Типичные образцы категории РАСТЕНИЯ БОЛОТ в разных вариантах и вариациях русской языковой картины мира</vt:lpstr>
      <vt:lpstr>Примеры фитонимов </vt:lpstr>
      <vt:lpstr>Выводы</vt:lpstr>
    </vt:vector>
  </TitlesOfParts>
  <Company>ARSAGERA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Technological Awakening</dc:title>
  <dc:creator>Борис</dc:creator>
  <cp:lastModifiedBy>Liana Liana</cp:lastModifiedBy>
  <cp:revision>24</cp:revision>
  <dcterms:created xsi:type="dcterms:W3CDTF">2013-02-15T12:37:59Z</dcterms:created>
  <dcterms:modified xsi:type="dcterms:W3CDTF">2020-07-06T13:45:54Z</dcterms:modified>
</cp:coreProperties>
</file>