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</p:sldIdLst>
  <p:sldSz cx="12192000" cy="6858000"/>
  <p:notesSz cx="6858000" cy="9144000"/>
  <p:embeddedFontLst>
    <p:embeddedFont>
      <p:font typeface="PT Sans" panose="020B0503020203020204" pitchFamily="34" charset="-52"/>
      <p:regular r:id="rId9"/>
      <p:bold r:id="rId10"/>
      <p:italic r:id="rId11"/>
      <p:boldItalic r:id="rId12"/>
    </p:embeddedFont>
    <p:embeddedFont>
      <p:font typeface="PT Sans Caption" panose="020B0603020203020204" pitchFamily="34" charset="-5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2F9969-23D6-4CF4-942E-BFA07519B2F4}">
          <p14:sldIdLst>
            <p14:sldId id="256"/>
            <p14:sldId id="257"/>
            <p14:sldId id="259"/>
            <p14:sldId id="260"/>
            <p14:sldId id="261"/>
            <p14:sldId id="262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B9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 autoAdjust="0"/>
  </p:normalViewPr>
  <p:slideViewPr>
    <p:cSldViewPr snapToGrid="0">
      <p:cViewPr>
        <p:scale>
          <a:sx n="82" d="100"/>
          <a:sy n="82" d="100"/>
        </p:scale>
        <p:origin x="-1590" y="-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4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0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9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8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7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C1357-2E7C-43CC-B774-919EBF7C3D96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0B8D-7D66-4A4B-90F3-82E4AA6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 txBox="1">
            <a:spLocks/>
          </p:cNvSpPr>
          <p:nvPr/>
        </p:nvSpPr>
        <p:spPr>
          <a:xfrm>
            <a:off x="1296365" y="4537276"/>
            <a:ext cx="9066835" cy="18999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lang="en-US" sz="14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295" y="3674815"/>
            <a:ext cx="117714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Русские фольклорные легенды и легенды писателей Югры как компонент культуры северных этносов (в контексте сбережения и передачи базовых социокультурных ценностей)</a:t>
            </a:r>
            <a:b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12342" y="3790855"/>
            <a:ext cx="319177" cy="275153"/>
          </a:xfrm>
          <a:prstGeom prst="triangle">
            <a:avLst/>
          </a:prstGeom>
          <a:solidFill>
            <a:srgbClr val="0B9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6050" y="798658"/>
            <a:ext cx="10101636" cy="5335929"/>
            <a:chOff x="0" y="-464665"/>
            <a:chExt cx="8568952" cy="196922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-395523"/>
              <a:ext cx="8568952" cy="1900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92754" y="-464665"/>
              <a:ext cx="8383444" cy="1714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Фольклор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как отдельный вид литературного жанра имеет свои отличительные черты. Прежде всего речь идет о том, что он призван отразить народное творчество, его культурные особенности, территориальные аспекты проживания и т. п. </a:t>
              </a:r>
              <a:endParaRPr lang="ru-RU" sz="2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Произведение фольклора формируется за счет передачи конкретных знаний от одного поколения к другому и в итоге предстает как законченное творческое (устное, музыкальное) произведение. Особенность фольклора (его определяющая черта) – коллективность творчества»</a:t>
              </a:r>
              <a:endParaRPr lang="ru-RU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7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2693" y="362306"/>
            <a:ext cx="870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629B"/>
              </a:solidFill>
              <a:latin typeface="PT Sans Caption" panose="020B0603020203020204" pitchFamily="34" charset="-52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843750" y="362306"/>
            <a:ext cx="7632848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заявленной темы 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2693" y="303097"/>
            <a:ext cx="9196308" cy="2767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формирование исконных фольклорных легенд оказали влияние природа, окружающий мир и т. п. Иными словами, представление о мире и обо всем, что происходит вокруг, формировалось на основе собственного опыта и ежедневных наблюдений. Для русского человека большое смысловое значение имели духи природы, огонь как хранитель очага и другие сакральные элементы.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693" y="3437681"/>
            <a:ext cx="9196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Русские фольклорные легенды, как и легенды других стран, обладают различной природой фантастического вымысла. Наиболее распространенными, с нашей точки зрения, можно считать три направления: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космогонические легенды – о сотворении мира;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этнологические легенды – о сотворении человека;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эсхатологические легенды – о конце света и смерти всего живого на земле. </a:t>
            </a:r>
          </a:p>
        </p:txBody>
      </p:sp>
    </p:spTree>
    <p:extLst>
      <p:ext uri="{BB962C8B-B14F-4D97-AF65-F5344CB8AC3E}">
        <p14:creationId xmlns:p14="http://schemas.microsoft.com/office/powerpoint/2010/main" val="11953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12" y="432435"/>
            <a:ext cx="90861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Легенды русского фольклора обладают неустойчивой структурой. Сюжеты, излагаемые в них, едва ли подчиняются строгим правилам, они не обладают строгими формулировками завязки и развязки в отличие от сказок. Они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малоэпизодичны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Сюжетность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жанра подчеркивается переломным событием, происходящим в конце истории.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народные легенды можно разделить на следующие тематические группы: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легенды о сотворении мира;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легенды о животных;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легенды о наказании злых;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легенды о прощении грешников;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легенды о народных страданиях;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легенды, отражающие семейные мотивы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475" y="486141"/>
            <a:ext cx="9080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Согласно последним данным ОТРК «Югра», Тимофей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Молданов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также известный в своих кругах как популяризатор культуры народов Севера, прикладывает много усилий, чтобы познакомить современное поколение с особенностями культуры и языка Югры. Распространение информации он осуществляет с помощью самого популярного на сегодняшний день способа – мессенджеров и социальных сетей. Более того, вопрос сохранения народных легенд и преданий как одного из национальных компонентов ХМАО привлекает к себе все больше внимания со стороны общественности и правительства.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475" y="3646041"/>
            <a:ext cx="9080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Значительная часть легенд Югры посвящена тематике зарождения мира. Именно поэтому отдельные этнологи приписывают их культуре некоторую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эзотеричность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На наш взгляд, данное утверждение вряд ли стоит считать верным, поскольку тематика возникновения мира и сознания свойственна каждому из существующих на сегодня фольклоров.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Стоит отметить, что основными действующими персонажами в легендах являются различные птицы и животные. Они объясняют существующие природные явления и происхождение всего живого на земле. </a:t>
            </a:r>
          </a:p>
        </p:txBody>
      </p:sp>
    </p:spTree>
    <p:extLst>
      <p:ext uri="{BB962C8B-B14F-4D97-AF65-F5344CB8AC3E}">
        <p14:creationId xmlns:p14="http://schemas.microsoft.com/office/powerpoint/2010/main" val="11219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481" y="1438492"/>
            <a:ext cx="90282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в каждой стране существуют свои собственные легенды и поверья, все они имеют схожие черты, что говорит о специфике их построения, точнее о том, что легенды, в отличие от сказок или иных жанров, не подчиняются строгим правилам.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точки зрения сохранения социокультурных ценностей большое значение имеет анализ языковых ситуаций, связанных с малочисленными народностями, поскольку велика вероятность, что они могут полностью исчезнуть.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Русский фольклор и фольклор писателей Югры имеют много схожего, поскольку последний является компонентом первого. Ценность сохранения исконных представлений об особенностях языка важна с точки зрения базовых социокультурных ценностей.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9146" y="451413"/>
            <a:ext cx="583364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eal"/>
              </a:rPr>
              <a:t>ПОДВЕДЕНИЕ</a:t>
            </a:r>
            <a:r>
              <a:rPr lang="ru-RU" sz="2400" dirty="0" smtClean="0">
                <a:latin typeface="Areal"/>
              </a:rPr>
              <a:t> </a:t>
            </a:r>
            <a:r>
              <a:rPr lang="ru-RU" sz="3200" dirty="0" smtClean="0">
                <a:latin typeface="Areal"/>
              </a:rPr>
              <a:t>ИТОГОВ</a:t>
            </a:r>
            <a:endParaRPr lang="ru-RU" sz="2400" dirty="0">
              <a:latin typeface="Areal"/>
            </a:endParaRPr>
          </a:p>
        </p:txBody>
      </p:sp>
    </p:spTree>
    <p:extLst>
      <p:ext uri="{BB962C8B-B14F-4D97-AF65-F5344CB8AC3E}">
        <p14:creationId xmlns:p14="http://schemas.microsoft.com/office/powerpoint/2010/main" val="15067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4169" y="3318762"/>
            <a:ext cx="9850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576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PT Sans</vt:lpstr>
      <vt:lpstr>PT Sans Caption</vt:lpstr>
      <vt:lpstr>Areal</vt:lpstr>
      <vt:lpstr>Calibri</vt:lpstr>
      <vt:lpstr>Wingdings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Баранчук</dc:creator>
  <cp:lastModifiedBy>Савчук Ирина П.</cp:lastModifiedBy>
  <cp:revision>49</cp:revision>
  <dcterms:created xsi:type="dcterms:W3CDTF">2019-03-28T18:25:41Z</dcterms:created>
  <dcterms:modified xsi:type="dcterms:W3CDTF">2019-07-04T09:00:42Z</dcterms:modified>
</cp:coreProperties>
</file>