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85329B1-B457-4EF4-9BAA-9ED876554022}" type="datetimeFigureOut">
              <a:rPr lang="ru-RU" smtClean="0"/>
              <a:t>13.12.2018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560494-42D9-44DF-B8A1-9568C31C706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1484784"/>
            <a:ext cx="6512511" cy="4030384"/>
          </a:xfrm>
        </p:spPr>
        <p:txBody>
          <a:bodyPr/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2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Структурный анализ </a:t>
            </a:r>
            <a:r>
              <a:rPr lang="ru-RU" sz="2400" dirty="0" err="1">
                <a:effectLst/>
                <a:latin typeface="Times New Roman"/>
                <a:ea typeface="Calibri"/>
                <a:cs typeface="Times New Roman"/>
              </a:rPr>
              <a:t>зоонимических</a:t>
            </a: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 лексем в хантыйском языке </a:t>
            </a: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на материале </a:t>
            </a:r>
            <a:r>
              <a:rPr lang="ru-RU" sz="2400" dirty="0" err="1">
                <a:effectLst/>
                <a:latin typeface="Times New Roman"/>
                <a:ea typeface="Calibri"/>
                <a:cs typeface="Times New Roman"/>
              </a:rPr>
              <a:t>казымского</a:t>
            </a:r>
            <a:r>
              <a:rPr lang="ru-RU" sz="2400" dirty="0">
                <a:effectLst/>
                <a:latin typeface="Times New Roman"/>
                <a:ea typeface="Calibri"/>
                <a:cs typeface="Times New Roman"/>
              </a:rPr>
              <a:t> диалекта) </a:t>
            </a:r>
            <a: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ru-RU" sz="24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24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latin typeface="Times New Roman"/>
                <a:ea typeface="Calibri"/>
                <a:cs typeface="Times New Roman"/>
              </a:rPr>
              <a:t>Г.Б. </a:t>
            </a:r>
            <a:r>
              <a:rPr lang="ru-RU" sz="2400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latin typeface="Times New Roman"/>
                <a:ea typeface="Calibri"/>
                <a:cs typeface="Times New Roman"/>
              </a:rPr>
              <a:t>Новьюхова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3017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496943" cy="6120680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Отдельную группу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зоонимической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лексики образуют композиты, или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сложные слова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, которые представляют собой двучленные обозначения в слитном или дефисном написании и структурно отличаются как от однословных (непроизводных и производных) названий, так и от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зоонимов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, состоящих из двух и более частей.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32658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54280" cy="5616624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Структурная модель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«существительное + существительное</a:t>
            </a:r>
            <a: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  <a:t>»:</a:t>
            </a:r>
            <a:b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По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этой модели можно отнести следующие компоненты, в котором первый компонент – существительное, обозначает обладателя, второй компонент – обладаемого: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пўпи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хот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‘берлога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’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пўпи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‘медведь’ и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хот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‘дом’),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паннє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налим (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пан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плес, песок и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нє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женщина), 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пăк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стадо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олень и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пăк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стадо),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мисхот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‘коровник’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мис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корова и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хот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дом),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кўрǝӈ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вой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‘лось’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кўрǝӈ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‘с ногами’ и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вой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‘зверь’),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нимсарими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‘паук’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нимсар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‘паук’ +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ими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‘женщина’),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овхот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‘конюшня’ (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ов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‘лошадь’ +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хот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‘строение’),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хӑшӈa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хот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‘муравейник’ (букв.: муравей, дом), приведем примеры: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упиԓам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мисхотǝӈ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ăнтөмǝт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сестер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моих в коровнике 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нет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; 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паннє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тăм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тов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щимǝ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этой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весной налимов 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мало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;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аӈки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кăншман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йаӈхтємǝн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оԓǝӈ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сыры па 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пўпи</a:t>
            </a:r>
            <a:r>
              <a:rPr lang="ru-RU" sz="18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хот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войтсǝм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‘ходя, ища белку, нашел медвежью берлогу’; 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27920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80919" cy="5976664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Структурная модель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«прилагательное + существительное»: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К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омпонентом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существительных являются прилагательные, которые обозначают качество. Они обозначают цвет, вес, вкус, например: 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нуви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белый олень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нуви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белый и 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олень),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вуйǝӈ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хăйǝп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жирный кулик (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вуйǝн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жирный и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хăйǝп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кулик),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њухǝӈ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пўпи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упитанный медведь,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нувишǝк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өнт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беловатый гусь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нуви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белый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өнт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гусь),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ай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хў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маленькая рыба (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ай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маленькая и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хў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рыба), ;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мўвлєр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‘дождевой червь’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мўв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земля +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лєр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корень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);, например: </a:t>
            </a:r>
            <a:r>
              <a:rPr lang="ru-RU" sz="1800" i="1" dirty="0" err="1" smtClean="0">
                <a:effectLst/>
                <a:latin typeface="Times New Roman"/>
                <a:ea typeface="Calibri"/>
                <a:cs typeface="Times New Roman"/>
              </a:rPr>
              <a:t>кăт</a:t>
            </a:r>
            <a: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картсєсєм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таԓ,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хǝԓмит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картсєсєма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нувишǝк</a:t>
            </a:r>
            <a:r>
              <a:rPr lang="ru-RU" sz="18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ԓ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өнт</a:t>
            </a:r>
            <a:r>
              <a:rPr lang="ru-RU" sz="18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питма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 ‘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в двух капканах было пусто, а в третий капкан попался беловатый гусь’.   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387585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19" cy="5904656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Структурная модель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«причастие + существительное</a:t>
            </a:r>
            <a: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  <a:t>»:</a:t>
            </a:r>
            <a:b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В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качестве первого компонента в слове выступает основа глагола, например: 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пур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вой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волк (букв. оленя грызущий зверь),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пур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снова глагола ‘грызть, кусать’ и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вой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‘зверь, животное’); в слове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њавертнэ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лягушка (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њавер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основа глагола  прыгать, скакать и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нэ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лягушка), приведем пример: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иԓатǝн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њавэрнє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ўӈ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рўвǝӈ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хăтԓǝӈ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мăԓǝӈ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хонăӈа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вўты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вўатǝс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однажды теплым летним днем лягушка выползла на берег озера; 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8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пурты</a:t>
            </a:r>
            <a:r>
              <a:rPr lang="ru-RU" sz="1800" i="1" dirty="0">
                <a:solidFill>
                  <a:srgbClr val="FF0000"/>
                </a:solidFill>
                <a:effectLst/>
                <a:latin typeface="Times New Roman"/>
                <a:ea typeface="Calibri"/>
                <a:cs typeface="Times New Roman"/>
              </a:rPr>
              <a:t> войт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хăннєхө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пєԓа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иса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вўрэ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ăнтө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-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уриԓǝт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пєӈкԓа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ԓ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йаха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сєӈкԓăт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хуща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напатԓăт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а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волки как будто не замечают охотника – не отстают от оленя, рычат зубами клацают, кидаются на 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него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. 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0788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1" y="548680"/>
            <a:ext cx="7694240" cy="4966488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Структурная модель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«глагол + существительное</a:t>
            </a:r>
            <a: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  <a:t>»:</a:t>
            </a:r>
            <a:r>
              <a:rPr lang="en-US" sz="1800" i="1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en-US" sz="1800" i="1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1800" i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В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эту модель входят глаголы, обозначающие звуки животными, например: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ниӈхǝрты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скулить (о собаке),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уртǝтљаты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выть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(о волке),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умыты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мычать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(о корове),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мăратты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i="1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загреметь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(о копытах коня),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пăӈиты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гудеть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(о комарах),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хутшкǝты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ухать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( о сове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), например: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ай 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аӈкэт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кўкрємǝԓǝт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мыши скребутся</a:t>
            </a:r>
            <a:r>
              <a:rPr lang="en-US" sz="18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; 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камǝн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амп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хурттǝс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‘на улице собака лаяла</a:t>
            </a:r>
            <a:r>
              <a:rPr lang="ru-RU" sz="1800" dirty="0" smtClean="0">
                <a:effectLst/>
                <a:latin typeface="Times New Roman"/>
                <a:ea typeface="Calibri"/>
                <a:cs typeface="Times New Roman"/>
              </a:rPr>
              <a:t>’;   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щи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кўтǝн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хутты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ԓ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ов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кўр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пөрмǝм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сий</a:t>
            </a: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i="1" dirty="0" err="1">
                <a:effectLst/>
                <a:latin typeface="Times New Roman"/>
                <a:ea typeface="Calibri"/>
                <a:cs typeface="Times New Roman"/>
              </a:rPr>
              <a:t>мăратǝс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‘в это время где-то конский топот раздался (букв.: прогремел)’. 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269100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332656"/>
            <a:ext cx="7262192" cy="5182512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Спасибо за внимание!!!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9766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836712"/>
            <a:ext cx="7200800" cy="4678456"/>
          </a:xfrm>
        </p:spPr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При описании структурного анализа хантыйского языка, мы опираемся на работу А.Д.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Каксина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«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Казымский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диалект хантыйского языка», автор отмечает, что в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казымском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диалекте словообразование осуществляется деривацией и словосложением. В хантыйском языке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казымского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диалекта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афиксальное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словообразование осуществляется главным образом суффиксацией. Префиксации, инфиксации нет, отсутствуют даже постфиксы. Своеобразные префиксы широко употребительны в глагольном словообразовании. 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4439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76863" cy="5110504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С.И.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Вальгамова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исследует глагольное словообразование в хантыйском языке на материале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шурышкарского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диалекта, автор отмечает, что глагол занимает центральное место в грамматической системе языка. Тип глагольной лексемы предопределяет структуру предложения. Словообразовательные процессы в хантыйском языке очень активны: имеется довольно большое количество глагольных словообразовательных суффиксов, которые присоединяются к разным типам основ.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604455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7160583" cy="5184576"/>
          </a:xfrm>
        </p:spPr>
        <p:txBody>
          <a:bodyPr/>
          <a:lstStyle/>
          <a:p>
            <a:pPr indent="450215" algn="l">
              <a:lnSpc>
                <a:spcPct val="150000"/>
              </a:lnSpc>
              <a:spcAft>
                <a:spcPts val="0"/>
              </a:spcAft>
            </a:pP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Далее следует отметить работу В.Н.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Соловар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«Структура и семантика парных слов существительных в хантыйском языке (на материале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казымского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диалекта), парные слова в системе хантыйского языка занимают значительное место, и сфера их употребления очень широка. Парные слова относят к продуктам аналитического словообразования – словосложения. В классификации парных слов по порядку следования компонентов учитываются их фонетико-структурные особенности.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91434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04855" cy="5110504"/>
          </a:xfrm>
        </p:spPr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Простые непроизводные лексемы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– это названия, в составе которых отмечается совпадение морфологического корня с непроизводными основами, представляющие лексико-семантические классы имени существительного и имени прилагательного. Большинство среди них существительные, количество имен прилагательных незначительное.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75425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424935" cy="5688632"/>
          </a:xfrm>
        </p:spPr>
        <p:txBody>
          <a:bodyPr/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1. Имя существительное, совпадающее с корневой морфемой, например: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а) в названиях животных, например: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мис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‘корова’,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ош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‘овца’, 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сос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‘горностай’,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‘олень’,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амп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‘собака’,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шовәр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‘заяц’,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ов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‘лошадь’,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кати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кошка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б) в названиях, обозначающих анатомию животных, например: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сәм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‘сердце’,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хун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‘живот’,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вуй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‘жир’,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сєм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‘глаз’,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њухи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‘мясо’,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сул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‘копыто’,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шанш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‘спина’,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ух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голова и т.д.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в) в названиях птиц: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тор ‘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журавль’,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лўк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‘глухарь’,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ѳнт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‘гусь’,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2. Имя прилагательное, имеющее непроизводную основу, указывает на качественный признак. Оно обозначает следующие признаки: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а) цвет (названия животных по 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масти): </a:t>
            </a:r>
            <a:r>
              <a:rPr lang="ru-RU" sz="1400" i="1" dirty="0" err="1" smtClean="0">
                <a:effectLst/>
                <a:latin typeface="Times New Roman"/>
                <a:ea typeface="Calibri"/>
                <a:cs typeface="Times New Roman"/>
              </a:rPr>
              <a:t>нуви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‘белый’,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питы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‘черный’,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вурты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‘рыжий’,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хупшат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‘серый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’, например: 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Нуви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лєпǝк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вэԓты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пăта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ма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йам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сєсы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вєрԓǝм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14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Для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того, чтобы добыть белого песца, я сделаю хороший 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слопец</a:t>
            </a:r>
            <a:r>
              <a:rPr lang="en-US" sz="1400" dirty="0" smtClean="0">
                <a:effectLst/>
                <a:latin typeface="Times New Roman"/>
                <a:ea typeface="Calibri"/>
                <a:cs typeface="Times New Roman"/>
              </a:rPr>
              <a:t>’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б) качество (в основном домашних животных, например оленей, собак по степени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обученности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/ необученности), например: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йувра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‘неверный’,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њурән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‘выносливый’,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њурǝн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амп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выносливая собака,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7219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992888" cy="5760640"/>
          </a:xfrm>
        </p:spPr>
        <p:txBody>
          <a:bodyPr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i="1" dirty="0">
                <a:effectLst/>
                <a:latin typeface="Times New Roman"/>
                <a:ea typeface="Calibri"/>
                <a:cs typeface="Times New Roman"/>
              </a:rPr>
              <a:t>Простые производные лексемы 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– это названия, образованные с помощью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словопроизводимых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аффиксальных морфем. Наиболее характерным типом морфологического словообразования является суффиксальный. Это наиболее продуктивная разновидность морфемного словообразования. Она  действует и в сфере словообразования </a:t>
            </a:r>
            <a:r>
              <a:rPr lang="ru-RU" sz="1800" dirty="0" err="1">
                <a:effectLst/>
                <a:latin typeface="Times New Roman"/>
                <a:ea typeface="Calibri"/>
                <a:cs typeface="Times New Roman"/>
              </a:rPr>
              <a:t>зоонимических</a:t>
            </a:r>
            <a:r>
              <a:rPr lang="ru-RU" sz="1800" dirty="0">
                <a:effectLst/>
                <a:latin typeface="Times New Roman"/>
                <a:ea typeface="Calibri"/>
                <a:cs typeface="Times New Roman"/>
              </a:rPr>
              <a:t> лексем, представленных разными частями речи – существительными, прилагательными, глаголом. </a:t>
            </a:r>
            <a:r>
              <a:rPr lang="ru-RU" sz="18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800" dirty="0">
                <a:effectLst/>
                <a:latin typeface="Calibri"/>
                <a:ea typeface="Calibri"/>
                <a:cs typeface="Times New Roman"/>
              </a:rPr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761917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36904" cy="5976664"/>
          </a:xfrm>
        </p:spPr>
        <p:txBody>
          <a:bodyPr/>
          <a:lstStyle/>
          <a:p>
            <a:pPr marL="34290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Имена существительные образуются от существительных при помощи суффиксов: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Суффикс -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ийэ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;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присоединяются к именным основам, значения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уменшительность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ласкательность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: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шовǝрл-ийэ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‘зайчонок’,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хў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ԓ-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ийэ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‘рыбка’,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вас-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ийэ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‘уточка’ и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т.д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, приведем пример: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турəн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ԓ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єта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са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шоврийэ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пєсəԓəн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тўрпə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вањщмəсы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‘поедая траву, зайчонок осокой порезал губу’.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Суффикс -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лє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;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присоединяется к именным основам; значения –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уменшительность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пренебрижительность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: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амп-лє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‘собачонка’,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шовǝр-лє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‘зайчишка’, например: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Шовǝрлэ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вөн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йиӈк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вой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хуща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мăнэс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па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лупǝ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 ‘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зайчишка пошел к большому бобру и сказал:’…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Суффикс –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: присоединяется к именным основам: значение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уменшительность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принебрижительность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(часто с оттенком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ласкательности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):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вой -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‘зверушка’,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амп-лэӈки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‘собачка’,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ош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-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‘овечка’,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кати-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‘кошечка’,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ов-лэӈки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‘лошаденка’,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сос-лэӈки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горностайчик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’,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аӈки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-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лэӈки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‘белочка’ и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тд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, например: 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Кўщарлэӈки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нөмǝсǝ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ԓ: «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Пăктэм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кэм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ăнтө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,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мăнԓǝм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хуйат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 па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кăшԓǝм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»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‘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Б</a:t>
            </a:r>
            <a:r>
              <a:rPr lang="ru-RU" sz="1400" dirty="0" err="1" smtClean="0">
                <a:effectLst/>
                <a:latin typeface="Times New Roman"/>
                <a:ea typeface="Calibri"/>
                <a:cs typeface="Times New Roman"/>
              </a:rPr>
              <a:t>урундучок</a:t>
            </a:r>
            <a:r>
              <a:rPr lang="ru-RU" sz="1400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думает: «Я не справлюсь, пойду еще кого-нибудь поищу»’.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Суффикс –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шиви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;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присоединяется к именным основам, значение – </a:t>
            </a:r>
            <a:r>
              <a:rPr lang="ru-RU" sz="1400" dirty="0" err="1">
                <a:effectLst/>
                <a:latin typeface="Times New Roman"/>
                <a:ea typeface="Calibri"/>
                <a:cs typeface="Times New Roman"/>
              </a:rPr>
              <a:t>увеличительность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; 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амп-шиви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‘большая собака’,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ов-шиви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‘большая лошадь’, </a:t>
            </a:r>
            <a:r>
              <a:rPr lang="ru-RU" sz="1400" i="1" dirty="0">
                <a:effectLst/>
                <a:latin typeface="Times New Roman"/>
                <a:ea typeface="Calibri"/>
                <a:cs typeface="Times New Roman"/>
              </a:rPr>
              <a:t>вой-</a:t>
            </a:r>
            <a:r>
              <a:rPr lang="ru-RU" sz="1400" i="1" dirty="0" err="1">
                <a:effectLst/>
                <a:latin typeface="Times New Roman"/>
                <a:ea typeface="Calibri"/>
                <a:cs typeface="Times New Roman"/>
              </a:rPr>
              <a:t>шиви</a:t>
            </a:r>
            <a:r>
              <a:rPr lang="ru-RU" sz="1400" dirty="0">
                <a:effectLst/>
                <a:latin typeface="Times New Roman"/>
                <a:ea typeface="Calibri"/>
                <a:cs typeface="Times New Roman"/>
              </a:rPr>
              <a:t> ‘большой зверь’ и т.д. </a:t>
            </a:r>
            <a:r>
              <a:rPr lang="ru-RU" sz="1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400" dirty="0">
                <a:effectLst/>
                <a:latin typeface="Calibri"/>
                <a:ea typeface="Calibri"/>
                <a:cs typeface="Times New Roman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49457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712968" cy="6048672"/>
          </a:xfrm>
        </p:spPr>
        <p:txBody>
          <a:bodyPr/>
          <a:lstStyle/>
          <a:p>
            <a:pPr marL="342900" lvl="0" indent="-342900" algn="l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Имена прилагательные, образованные от именных основ с помощью следующих суффиксальных морфем: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Прилагательные образуются от имен существительных при помощи суффиксов 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ǝӈ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/-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єӈ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/-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аӈ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и обозначают обладание признаком, названным основой: 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Суффикс 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əӈ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обозначает признак предмета, названного мотивирующим существительным, от которого образованы прилагательные.  Присоединяется к основам имен существительных, оканчивающихся на один или два согласных, например: 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лил 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‘дыхание’ – 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лил-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əӈ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‘живой’;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вөнт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‘лес’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вөнт-əӈ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‘лесной’, 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лоњщ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‘снег’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лоњщ-əӈ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‘снежный’.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Суффикс 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єӈ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имеет значение наличие какого-либо признака, обладания каким-либо признаком производящей основы, который служит источником словообразования имен прилагательных, например: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вўԓы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‘олень’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вў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ԓ-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єӈ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</a:t>
            </a:r>
            <a:r>
              <a:rPr lang="ru-RU" sz="1200" dirty="0" err="1">
                <a:effectLst/>
                <a:latin typeface="Times New Roman"/>
                <a:ea typeface="Calibri"/>
                <a:cs typeface="Times New Roman"/>
              </a:rPr>
              <a:t>оленный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’,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ваӈкары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‘изгиб’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ваӈкар-єӈ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‘кривой’,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сорни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‘золотой’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сорн-єӈ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‘золотой’,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њухи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‘мясо’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њух-єӈ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‘упитанный’.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Прилагательные образуются от имен существительных при помощи суффикса –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и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со значением обладания предметом или признаком, названным основой существительного, например: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ву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-й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 ‘с жиром, наполненный жиром’,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њух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-и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‘с мясом, наполненный мясом’, 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сух-и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 ‘со шкурой’,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амп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-и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‘собачий, напряженный собаками’, например: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Прилагательные образуются от имен существительных при помощи суффикса 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əп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со значением обладания предметов или признаком, названным основой существительного, например: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кўр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‘нога’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кўр-əп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‘имеющий ноги’ 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пăсты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кўр-əп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‘быстроногий’. 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Прилагательные образуются от имен существительных при помощи суффикса –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ԓы 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и обозначают необладание признаком, названным основой, например: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сєм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‘глаз’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сєм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-ԓы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‘слепой’,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тухǝ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ԓ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‘гнездо’ – </a:t>
            </a:r>
            <a:r>
              <a:rPr lang="ru-RU" sz="1200" i="1" dirty="0" err="1">
                <a:effectLst/>
                <a:latin typeface="Times New Roman"/>
                <a:ea typeface="Calibri"/>
                <a:cs typeface="Times New Roman"/>
              </a:rPr>
              <a:t>тухǝ</a:t>
            </a:r>
            <a:r>
              <a:rPr lang="ru-RU" sz="1200" i="1" dirty="0">
                <a:effectLst/>
                <a:latin typeface="Times New Roman"/>
                <a:ea typeface="Calibri"/>
                <a:cs typeface="Times New Roman"/>
              </a:rPr>
              <a:t>-ԓы</a:t>
            </a:r>
            <a:r>
              <a:rPr lang="ru-RU" sz="1200" dirty="0">
                <a:effectLst/>
                <a:latin typeface="Times New Roman"/>
                <a:ea typeface="Calibri"/>
                <a:cs typeface="Times New Roman"/>
              </a:rPr>
              <a:t> ‘бескрылый’.  </a:t>
            </a:r>
            <a:r>
              <a:rPr lang="ru-RU" sz="12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1200" dirty="0">
                <a:effectLst/>
                <a:latin typeface="Calibri"/>
                <a:ea typeface="Calibri"/>
                <a:cs typeface="Times New Roman"/>
              </a:rPr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82368543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</TotalTime>
  <Words>376</Words>
  <Application>Microsoft Office PowerPoint</Application>
  <PresentationFormat>Экран (4:3)</PresentationFormat>
  <Paragraphs>15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 Структурный анализ зоонимических лексем в хантыйском языке  (на материале казымского диалекта)  Г.Б. Новьюхова</vt:lpstr>
      <vt:lpstr>При описании структурного анализа хантыйского языка, мы опираемся на работу А.Д. Каксина «Казымский диалект хантыйского языка», автор отмечает, что в казымском диалекте словообразование осуществляется деривацией и словосложением. В хантыйском языке казымского диалекта афиксальное словообразование осуществляется главным образом суффиксацией. Префиксации, инфиксации нет, отсутствуют даже постфиксы. Своеобразные префиксы широко употребительны в глагольном словообразовании.  </vt:lpstr>
      <vt:lpstr>С.И. Вальгамова исследует глагольное словообразование в хантыйском языке на материале шурышкарского диалекта, автор отмечает, что глагол занимает центральное место в грамматической системе языка. Тип глагольной лексемы предопределяет структуру предложения. Словообразовательные процессы в хантыйском языке очень активны: имеется довольно большое количество глагольных словообразовательных суффиксов, которые присоединяются к разным типам основ. </vt:lpstr>
      <vt:lpstr>Далее следует отметить работу В.Н. Соловар «Структура и семантика парных слов существительных в хантыйском языке (на материале казымского диалекта), парные слова в системе хантыйского языка занимают значительное место, и сфера их употребления очень широка. Парные слова относят к продуктам аналитического словообразования – словосложения. В классификации парных слов по порядку следования компонентов учитываются их фонетико-структурные особенности.  </vt:lpstr>
      <vt:lpstr>Простые непроизводные лексемы – это названия, в составе которых отмечается совпадение морфологического корня с непроизводными основами, представляющие лексико-семантические классы имени существительного и имени прилагательного. Большинство среди них существительные, количество имен прилагательных незначительное.  </vt:lpstr>
      <vt:lpstr>1. Имя существительное, совпадающее с корневой морфемой, например: а) в названиях животных, например: мис ‘корова’, ош ‘овца’,  сос ‘горностай’, вўԓы ‘олень’, амп ‘собака’, шовәр ‘заяц’, ԓов ‘лошадь’, кати кошка б) в названиях, обозначающих анатомию животных, например: сәм ‘сердце’, хун ‘живот’, вуй ‘жир’, сєм ‘глаз’, њухи ‘мясо’, сул ‘копыто’, шанш ‘спина’, ух голова и т.д.  в) в названиях птиц: тор ‘журавль’, лўк ‘глухарь’, ԓѳнт ‘гусь’, 2. Имя прилагательное, имеющее непроизводную основу, указывает на качественный признак. Оно обозначает следующие признаки: а) цвет (названия животных по масти): нуви ‘белый’, питы ‘черный’, вурты ‘рыжий’, хупшат ‘серый’, например:  Нуви лєпǝк вэԓты пăта ма йам сєсы вєрԓǝм ‘Для того, чтобы добыть белого песца, я сделаю хороший слопец’.  б) качество (в основном домашних животных, например оленей, собак по степени обученности / необученности), например: йувра ‘неверный’, њурән ‘выносливый’, њурǝн амп выносливая собака, </vt:lpstr>
      <vt:lpstr>Простые производные лексемы – это названия, образованные с помощью словопроизводимых аффиксальных морфем. Наиболее характерным типом морфологического словообразования является суффиксальный. Это наиболее продуктивная разновидность морфемного словообразования. Она  действует и в сфере словообразования зоонимических лексем, представленных разными частями речи – существительными, прилагательными, глаголом.  </vt:lpstr>
      <vt:lpstr>Имена существительные образуются от существительных при помощи суффиксов: Суффикс - ийэ; присоединяются к именным основам, значения уменшительность, ласкательность: шовǝрл-ийэ ‘зайчонок’, хўԓ-ийэ ‘рыбка’, вас-ийэ ‘уточка’ и т.д, приведем пример: турəн ԓєтаԓ са шоврийэ пєсəԓəн тўрпəԓ вањщмəсы ‘поедая траву, зайчонок осокой порезал губу’.  Суффикс - лє; присоединяется к именным основам; значения – уменшительность, пренебрижительность: амп-лє ‘собачонка’, шовǝр-лє ‘зайчишка’, например: Шовǝрлэ вөн йиӈк вой хуща мăнэс па лупǝԓ ‘зайчишка пошел к большому бобру и сказал:’… Суффикс – лэӈки: присоединяется к именным основам: значение уменшительность, принебрижительность (часто с оттенком ласкательности): вой - лэӈки ‘зверушка’, амп-лэӈки ‘собачка’, ош- лэӈки ‘овечка’, кати- лэӈки ‘кошечка’, ԓов-лэӈки ‘лошаденка’, сос-лэӈки ‘горностайчик’,ԓаӈки- лэӈки ‘белочка’ и тд, например:  Кўщарлэӈки нөмǝсǝԓ: «Пăктэм кэм ăнтө, мăнԓǝм хуйат па кăшԓǝм» ‘Бурундучок думает: «Я не справлюсь, пойду еще кого-нибудь поищу»’.  Суффикс – шиви; присоединяется к именным основам, значение – увеличительность; амп-шиви ‘большая собака’, ԓов-шиви ‘большая лошадь’, вой-шиви ‘большой зверь’ и т.д.  </vt:lpstr>
      <vt:lpstr>Имена прилагательные, образованные от именных основ с помощью следующих суффиксальных морфем: Прилагательные образуются от имен существительных при помощи суффиксов -ǝӈ/-єӈ/-аӈ и обозначают обладание признаком, названным основой:  Суффикс -əӈ обозначает признак предмета, названного мотивирующим существительным, от которого образованы прилагательные.  Присоединяется к основам имен существительных, оканчивающихся на один или два согласных, например: лил ‘дыхание’ – лил-əӈ ‘живой’; вөнт ‘лес’ – вөнт-əӈ ‘лесной’,  лоњщ ‘снег’ – лоњщ-əӈ ‘снежный’. Суффикс -єӈ имеет значение наличие какого-либо признака, обладания каким-либо признаком производящей основы, который служит источником словообразования имен прилагательных, например: вўԓы ‘олень’ – вўԓ-єӈ ‘оленный’, ваӈкары ‘изгиб’ – ваӈкар-єӈ ‘кривой’, сорни ‘золотой’ – сорн-єӈ ‘золотой’, њухи ‘мясо’ – њух-єӈ ‘упитанный’.  Прилагательные образуются от имен существительных при помощи суффикса –и со значением обладания предметом или признаком, названным основой существительного, например: ву-й  ‘с жиром, наполненный жиром’, њух-и ‘с мясом, наполненный мясом’, сух-и  ‘со шкурой’, амп-и ‘собачий, напряженный собаками’, например: Прилагательные образуются от имен существительных при помощи суффикса -əп со значением обладания предметов или признаком, названным основой существительного, например: кўр ‘нога’ – кўр-əп ‘имеющий ноги’ , пăсты кўр-əп ‘быстроногий’.  Прилагательные образуются от имен существительных при помощи суффикса –ԓы и обозначают необладание признаком, названным основой, например: сєм ‘глаз’ – сєм-ԓы ‘слепой’, тухǝԓ ‘гнездо’ – тухǝ-ԓы ‘бескрылый’.   </vt:lpstr>
      <vt:lpstr>Отдельную группу зоонимической лексики образуют композиты, или сложные слова, которые представляют собой двучленные обозначения в слитном или дефисном написании и структурно отличаются как от однословных (непроизводных и производных) названий, так и от зоонимов, состоящих из двух и более частей. </vt:lpstr>
      <vt:lpstr>Структурная модель «существительное + существительное»:  По этой модели можно отнести следующие компоненты, в котором первый компонент – существительное, обозначает обладателя, второй компонент – обладаемого: пўпи хот‘берлога’ (пўпи ‘медведь’ и хот ‘дом’), паннє налим (пан плес, песок и нє женщина),  вўԓы пăк стадо (вўԓы олень и пăк стадо), мисхот ‘коровник’ (мис корова и хот дом), кўрǝӈ вой ‘лось’ (кўрǝӈ ‘с ногами’ и вой ‘зверь’), нимсарими ‘паук’ (нимсар ‘паук’ + ими ‘женщина’), ԓовхот ‘конюшня’ (ԓов ‘лошадь’ + хот ‘строение’), хӑшӈa хот ‘муравейник’ (букв.: муравей, дом), приведем примеры: упиԓам мисхотǝӈ ăнтөмǝт ‘сестер моих в коровнике нет’; паннє тăм тов щимǝԓ ‘этой весной налимов мало’; ԓаӈки кăншман йаӈхтємǝн оԓǝӈ сыры па пўпи хот войтсǝм ‘ходя, ища белку, нашел медвежью берлогу’;  </vt:lpstr>
      <vt:lpstr>Структурная модель «прилагательное + существительное»:  Компонентом существительных являются прилагательные, которые обозначают качество. Они обозначают цвет, вес, вкус, например:  нуви вўԓы белый олень (нуви белый и  вўԓы олень), вуйǝӈ хăйǝп жирный кулик ( вуйǝн жирный и хăйǝп кулик), њухǝӈ пўпи упитанный медведь, нувишǝк ԓөнт беловатый гусь (нуви белый ԓөнт гусь), ай хўԓ маленькая рыба ( ай маленькая и хўԓ рыба), ; мўвлєр ‘дождевой червь’ (мўв земля + лєр корень);, например: кăт картсєсєм таԓ, хǝԓмит картсєсєма нувишǝк ԓөнт питмаԓ ‘в двух капканах было пусто, а в третий капкан попался беловатый гусь’.    </vt:lpstr>
      <vt:lpstr>Структурная модель «причастие + существительное»:  В качестве первого компонента в слове выступает основа глагола, например:  пур вой волк (букв. оленя грызущий зверь), (пур снова глагола ‘грызть, кусать’ и вой ‘зверь, животное’); в слове  њавертнэ лягушка (њавер основа глагола  прыгать, скакать и нэ лягушка), приведем пример: иԓатǝн њавэрнє ԓўӈ рўвǝӈ хăтԓǝӈ мăԓǝӈ хонăӈа вўты вўатǝс однажды теплым летним днем лягушка выползла на берег озера; вўԓы пурты войт хăннєхө пєԓа иса вўрэԓ ăнтө - уриԓǝт, пєӈкԓаԓ йаха сєӈкԓăт, вўԓы хуща напатԓăт ‘а волки как будто не замечают охотника – не отстают от оленя, рычат зубами клацают, кидаются на него’.  </vt:lpstr>
      <vt:lpstr>Структурная модель «глагол + существительное»:  В эту модель входят глаголы, обозначающие звуки животными, например: ниӈхǝрты скулить (о собаке), уртǝтљаты ‘выть’ (о волке), умыты ‘мычать’ (о корове), мăратты ‘загреметь’ (о копытах коня), пăӈиты ‘гудеть’ (о комарах), хутшкǝты ‘ухать’ ( о сове), например: ай ԓаӈкэт кўкрємǝԓǝт ‘мыши скребутся’;  камǝн амп хурттǝс ‘на улице собака лаяла’;   щи кўтǝн хутты ԓов кўр пөрмǝм сий мăратǝс ‘в это время где-то конский топот раздался (букв.: прогремел)’.  </vt:lpstr>
      <vt:lpstr>         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Структурный анализ зоонимических лексем в хантыйском языке  (на материале казымского диалекта)  Г.Б. Новьюхова</dc:title>
  <dc:creator>Пользователь Windows</dc:creator>
  <cp:lastModifiedBy>Пользователь Windows</cp:lastModifiedBy>
  <cp:revision>4</cp:revision>
  <dcterms:created xsi:type="dcterms:W3CDTF">2018-12-13T10:30:06Z</dcterms:created>
  <dcterms:modified xsi:type="dcterms:W3CDTF">2018-12-13T11:08:12Z</dcterms:modified>
</cp:coreProperties>
</file>