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7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8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9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0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1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2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3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4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5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6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7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8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9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20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21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22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23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24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25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26.xml" ContentType="application/vnd.openxmlformats-officedocument.theme+xml"/>
  <Override PartName="/ppt/theme/theme2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88" r:id="rId3"/>
    <p:sldMasterId id="2147483701" r:id="rId4"/>
    <p:sldMasterId id="2147483719" r:id="rId5"/>
    <p:sldMasterId id="2147483728" r:id="rId6"/>
    <p:sldMasterId id="2147483737" r:id="rId7"/>
    <p:sldMasterId id="2147483746" r:id="rId8"/>
    <p:sldMasterId id="2147483755" r:id="rId9"/>
    <p:sldMasterId id="2147483764" r:id="rId10"/>
    <p:sldMasterId id="2147483797" r:id="rId11"/>
    <p:sldMasterId id="2147483806" r:id="rId12"/>
    <p:sldMasterId id="2147483818" r:id="rId13"/>
    <p:sldMasterId id="2147483830" r:id="rId14"/>
    <p:sldMasterId id="2147483842" r:id="rId15"/>
    <p:sldMasterId id="2147483852" r:id="rId16"/>
    <p:sldMasterId id="2147483862" r:id="rId17"/>
    <p:sldMasterId id="2147483872" r:id="rId18"/>
    <p:sldMasterId id="2147483882" r:id="rId19"/>
    <p:sldMasterId id="2147483892" r:id="rId20"/>
    <p:sldMasterId id="2147483902" r:id="rId21"/>
    <p:sldMasterId id="2147483921" r:id="rId22"/>
    <p:sldMasterId id="2147483931" r:id="rId23"/>
    <p:sldMasterId id="2147483941" r:id="rId24"/>
    <p:sldMasterId id="2147483951" r:id="rId25"/>
    <p:sldMasterId id="2147483961" r:id="rId26"/>
  </p:sldMasterIdLst>
  <p:notesMasterIdLst>
    <p:notesMasterId r:id="rId72"/>
  </p:notesMasterIdLst>
  <p:sldIdLst>
    <p:sldId id="258" r:id="rId27"/>
    <p:sldId id="275" r:id="rId28"/>
    <p:sldId id="295" r:id="rId29"/>
    <p:sldId id="278" r:id="rId30"/>
    <p:sldId id="342" r:id="rId31"/>
    <p:sldId id="298" r:id="rId32"/>
    <p:sldId id="313" r:id="rId33"/>
    <p:sldId id="314" r:id="rId34"/>
    <p:sldId id="315" r:id="rId35"/>
    <p:sldId id="299" r:id="rId36"/>
    <p:sldId id="300" r:id="rId37"/>
    <p:sldId id="343" r:id="rId38"/>
    <p:sldId id="344" r:id="rId39"/>
    <p:sldId id="348" r:id="rId40"/>
    <p:sldId id="346" r:id="rId41"/>
    <p:sldId id="350" r:id="rId42"/>
    <p:sldId id="351" r:id="rId43"/>
    <p:sldId id="352" r:id="rId44"/>
    <p:sldId id="353" r:id="rId45"/>
    <p:sldId id="354" r:id="rId46"/>
    <p:sldId id="349" r:id="rId47"/>
    <p:sldId id="323" r:id="rId48"/>
    <p:sldId id="327" r:id="rId49"/>
    <p:sldId id="360" r:id="rId50"/>
    <p:sldId id="324" r:id="rId51"/>
    <p:sldId id="325" r:id="rId52"/>
    <p:sldId id="355" r:id="rId53"/>
    <p:sldId id="356" r:id="rId54"/>
    <p:sldId id="357" r:id="rId55"/>
    <p:sldId id="359" r:id="rId56"/>
    <p:sldId id="326" r:id="rId57"/>
    <p:sldId id="331" r:id="rId58"/>
    <p:sldId id="332" r:id="rId59"/>
    <p:sldId id="279" r:id="rId60"/>
    <p:sldId id="334" r:id="rId61"/>
    <p:sldId id="335" r:id="rId62"/>
    <p:sldId id="304" r:id="rId63"/>
    <p:sldId id="336" r:id="rId64"/>
    <p:sldId id="358" r:id="rId65"/>
    <p:sldId id="337" r:id="rId66"/>
    <p:sldId id="338" r:id="rId67"/>
    <p:sldId id="339" r:id="rId68"/>
    <p:sldId id="341" r:id="rId69"/>
    <p:sldId id="340" r:id="rId70"/>
    <p:sldId id="261" r:id="rId7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71" autoAdjust="0"/>
    <p:restoredTop sz="94660"/>
  </p:normalViewPr>
  <p:slideViewPr>
    <p:cSldViewPr snapToGrid="0">
      <p:cViewPr varScale="1">
        <p:scale>
          <a:sx n="76" d="100"/>
          <a:sy n="76" d="100"/>
        </p:scale>
        <p:origin x="87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6.xml"/><Relationship Id="rId47" Type="http://schemas.openxmlformats.org/officeDocument/2006/relationships/slide" Target="slides/slide21.xml"/><Relationship Id="rId63" Type="http://schemas.openxmlformats.org/officeDocument/2006/relationships/slide" Target="slides/slide37.xml"/><Relationship Id="rId68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3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6.xml"/><Relationship Id="rId37" Type="http://schemas.openxmlformats.org/officeDocument/2006/relationships/slide" Target="slides/slide11.xml"/><Relationship Id="rId40" Type="http://schemas.openxmlformats.org/officeDocument/2006/relationships/slide" Target="slides/slide14.xml"/><Relationship Id="rId45" Type="http://schemas.openxmlformats.org/officeDocument/2006/relationships/slide" Target="slides/slide19.xml"/><Relationship Id="rId53" Type="http://schemas.openxmlformats.org/officeDocument/2006/relationships/slide" Target="slides/slide27.xml"/><Relationship Id="rId58" Type="http://schemas.openxmlformats.org/officeDocument/2006/relationships/slide" Target="slides/slide32.xml"/><Relationship Id="rId66" Type="http://schemas.openxmlformats.org/officeDocument/2006/relationships/slide" Target="slides/slide40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5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1.xml"/><Relationship Id="rId30" Type="http://schemas.openxmlformats.org/officeDocument/2006/relationships/slide" Target="slides/slide4.xml"/><Relationship Id="rId35" Type="http://schemas.openxmlformats.org/officeDocument/2006/relationships/slide" Target="slides/slide9.xml"/><Relationship Id="rId43" Type="http://schemas.openxmlformats.org/officeDocument/2006/relationships/slide" Target="slides/slide17.xml"/><Relationship Id="rId48" Type="http://schemas.openxmlformats.org/officeDocument/2006/relationships/slide" Target="slides/slide22.xml"/><Relationship Id="rId56" Type="http://schemas.openxmlformats.org/officeDocument/2006/relationships/slide" Target="slides/slide30.xml"/><Relationship Id="rId64" Type="http://schemas.openxmlformats.org/officeDocument/2006/relationships/slide" Target="slides/slide38.xml"/><Relationship Id="rId69" Type="http://schemas.openxmlformats.org/officeDocument/2006/relationships/slide" Target="slides/slide4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5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7.xml"/><Relationship Id="rId38" Type="http://schemas.openxmlformats.org/officeDocument/2006/relationships/slide" Target="slides/slide12.xml"/><Relationship Id="rId46" Type="http://schemas.openxmlformats.org/officeDocument/2006/relationships/slide" Target="slides/slide20.xml"/><Relationship Id="rId59" Type="http://schemas.openxmlformats.org/officeDocument/2006/relationships/slide" Target="slides/slide33.xml"/><Relationship Id="rId67" Type="http://schemas.openxmlformats.org/officeDocument/2006/relationships/slide" Target="slides/slide4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5.xml"/><Relationship Id="rId54" Type="http://schemas.openxmlformats.org/officeDocument/2006/relationships/slide" Target="slides/slide28.xml"/><Relationship Id="rId62" Type="http://schemas.openxmlformats.org/officeDocument/2006/relationships/slide" Target="slides/slide36.xml"/><Relationship Id="rId70" Type="http://schemas.openxmlformats.org/officeDocument/2006/relationships/slide" Target="slides/slide44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2.xml"/><Relationship Id="rId36" Type="http://schemas.openxmlformats.org/officeDocument/2006/relationships/slide" Target="slides/slide10.xml"/><Relationship Id="rId49" Type="http://schemas.openxmlformats.org/officeDocument/2006/relationships/slide" Target="slides/slide23.xml"/><Relationship Id="rId57" Type="http://schemas.openxmlformats.org/officeDocument/2006/relationships/slide" Target="slides/slide3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5.xml"/><Relationship Id="rId44" Type="http://schemas.openxmlformats.org/officeDocument/2006/relationships/slide" Target="slides/slide18.xml"/><Relationship Id="rId52" Type="http://schemas.openxmlformats.org/officeDocument/2006/relationships/slide" Target="slides/slide26.xml"/><Relationship Id="rId60" Type="http://schemas.openxmlformats.org/officeDocument/2006/relationships/slide" Target="slides/slide34.xml"/><Relationship Id="rId65" Type="http://schemas.openxmlformats.org/officeDocument/2006/relationships/slide" Target="slides/slide39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3.xml"/><Relationship Id="rId34" Type="http://schemas.openxmlformats.org/officeDocument/2006/relationships/slide" Target="slides/slide8.xml"/><Relationship Id="rId50" Type="http://schemas.openxmlformats.org/officeDocument/2006/relationships/slide" Target="slides/slide24.xml"/><Relationship Id="rId55" Type="http://schemas.openxmlformats.org/officeDocument/2006/relationships/slide" Target="slides/slide29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38B6DB-EFB6-4F61-B618-D0144A456D21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520176E8-D80E-4F6B-9965-4B321338DA05}">
      <dgm:prSet phldrT="[Текст]"/>
      <dgm:spPr/>
      <dgm:t>
        <a:bodyPr/>
        <a:lstStyle/>
        <a:p>
          <a:r>
            <a:rPr lang="ru-RU" dirty="0"/>
            <a:t>Мотив (учебная мотивация) </a:t>
          </a:r>
        </a:p>
      </dgm:t>
    </dgm:pt>
    <dgm:pt modelId="{FF216A17-A4DA-4796-86BE-0B49B3AD2ACA}" type="parTrans" cxnId="{19075CCA-E8E8-4980-A576-6749DCA79DD7}">
      <dgm:prSet/>
      <dgm:spPr/>
      <dgm:t>
        <a:bodyPr/>
        <a:lstStyle/>
        <a:p>
          <a:endParaRPr lang="ru-RU"/>
        </a:p>
      </dgm:t>
    </dgm:pt>
    <dgm:pt modelId="{2CBA07F0-DC12-47FC-A74D-FD49BEDCA3E6}" type="sibTrans" cxnId="{19075CCA-E8E8-4980-A576-6749DCA79DD7}">
      <dgm:prSet/>
      <dgm:spPr/>
      <dgm:t>
        <a:bodyPr/>
        <a:lstStyle/>
        <a:p>
          <a:endParaRPr lang="ru-RU"/>
        </a:p>
      </dgm:t>
    </dgm:pt>
    <dgm:pt modelId="{49F5F6BA-BE9F-4898-8F54-6BDB2B0A1818}">
      <dgm:prSet phldrT="[Текст]"/>
      <dgm:spPr/>
      <dgm:t>
        <a:bodyPr/>
        <a:lstStyle/>
        <a:p>
          <a:r>
            <a:rPr lang="ru-RU" dirty="0"/>
            <a:t>Цель </a:t>
          </a:r>
        </a:p>
        <a:p>
          <a:r>
            <a:rPr lang="ru-RU" dirty="0"/>
            <a:t>(учебная задача ) </a:t>
          </a:r>
        </a:p>
      </dgm:t>
    </dgm:pt>
    <dgm:pt modelId="{18345491-D160-44CE-9628-488BA252257E}" type="parTrans" cxnId="{D4D7BD6D-799A-4676-98AE-2A0C899F0B1F}">
      <dgm:prSet/>
      <dgm:spPr/>
      <dgm:t>
        <a:bodyPr/>
        <a:lstStyle/>
        <a:p>
          <a:endParaRPr lang="ru-RU"/>
        </a:p>
      </dgm:t>
    </dgm:pt>
    <dgm:pt modelId="{AA250ED1-5336-4EE7-A8DF-13DDA08B4F07}" type="sibTrans" cxnId="{D4D7BD6D-799A-4676-98AE-2A0C899F0B1F}">
      <dgm:prSet/>
      <dgm:spPr/>
      <dgm:t>
        <a:bodyPr/>
        <a:lstStyle/>
        <a:p>
          <a:endParaRPr lang="ru-RU"/>
        </a:p>
      </dgm:t>
    </dgm:pt>
    <dgm:pt modelId="{DFA760B2-0684-4337-ABA5-675EFE345BB7}">
      <dgm:prSet phldrT="[Текст]"/>
      <dgm:spPr/>
      <dgm:t>
        <a:bodyPr/>
        <a:lstStyle/>
        <a:p>
          <a:r>
            <a:rPr lang="ru-RU" dirty="0"/>
            <a:t>Действия </a:t>
          </a:r>
        </a:p>
        <a:p>
          <a:r>
            <a:rPr lang="ru-RU" dirty="0"/>
            <a:t>(учебные действия) </a:t>
          </a:r>
        </a:p>
      </dgm:t>
    </dgm:pt>
    <dgm:pt modelId="{CE1B3B71-74C0-4E82-9337-6D7C3A28D8E3}" type="parTrans" cxnId="{D1F99799-6F10-4969-8461-4BEAA3F5DFFE}">
      <dgm:prSet/>
      <dgm:spPr/>
      <dgm:t>
        <a:bodyPr/>
        <a:lstStyle/>
        <a:p>
          <a:endParaRPr lang="ru-RU"/>
        </a:p>
      </dgm:t>
    </dgm:pt>
    <dgm:pt modelId="{EEB72F15-2C2E-4607-8264-7DCD4BF7B541}" type="sibTrans" cxnId="{D1F99799-6F10-4969-8461-4BEAA3F5DFFE}">
      <dgm:prSet/>
      <dgm:spPr/>
      <dgm:t>
        <a:bodyPr/>
        <a:lstStyle/>
        <a:p>
          <a:endParaRPr lang="ru-RU"/>
        </a:p>
      </dgm:t>
    </dgm:pt>
    <dgm:pt modelId="{54980BE4-1031-45C9-8209-182869006994}">
      <dgm:prSet phldrT="[Текст]"/>
      <dgm:spPr/>
      <dgm:t>
        <a:bodyPr/>
        <a:lstStyle/>
        <a:p>
          <a:r>
            <a:rPr lang="ru-RU" dirty="0"/>
            <a:t>Результат (контроль и оценка результатов)  </a:t>
          </a:r>
        </a:p>
      </dgm:t>
    </dgm:pt>
    <dgm:pt modelId="{B1355869-8A50-4F67-BD6A-DD5059B0AB85}" type="parTrans" cxnId="{8E6C1021-6363-44CE-A2EE-451A334E08EE}">
      <dgm:prSet/>
      <dgm:spPr/>
      <dgm:t>
        <a:bodyPr/>
        <a:lstStyle/>
        <a:p>
          <a:endParaRPr lang="ru-RU"/>
        </a:p>
      </dgm:t>
    </dgm:pt>
    <dgm:pt modelId="{AAE46805-C41C-40BE-975F-D6AFA9566333}" type="sibTrans" cxnId="{8E6C1021-6363-44CE-A2EE-451A334E08EE}">
      <dgm:prSet/>
      <dgm:spPr/>
      <dgm:t>
        <a:bodyPr/>
        <a:lstStyle/>
        <a:p>
          <a:endParaRPr lang="ru-RU"/>
        </a:p>
      </dgm:t>
    </dgm:pt>
    <dgm:pt modelId="{1640DF07-52CF-447E-A107-2D04E0026B58}" type="pres">
      <dgm:prSet presAssocID="{CC38B6DB-EFB6-4F61-B618-D0144A456D21}" presName="Name0" presStyleCnt="0">
        <dgm:presLayoutVars>
          <dgm:dir/>
          <dgm:animLvl val="lvl"/>
          <dgm:resizeHandles val="exact"/>
        </dgm:presLayoutVars>
      </dgm:prSet>
      <dgm:spPr/>
    </dgm:pt>
    <dgm:pt modelId="{6B894DC5-9DE3-4DD9-BE11-4DCFDE6393A9}" type="pres">
      <dgm:prSet presAssocID="{CC38B6DB-EFB6-4F61-B618-D0144A456D21}" presName="dummy" presStyleCnt="0"/>
      <dgm:spPr/>
    </dgm:pt>
    <dgm:pt modelId="{688BDC3A-FD98-433A-AEB6-6E8D846DB049}" type="pres">
      <dgm:prSet presAssocID="{CC38B6DB-EFB6-4F61-B618-D0144A456D21}" presName="linH" presStyleCnt="0"/>
      <dgm:spPr/>
    </dgm:pt>
    <dgm:pt modelId="{3758440B-A4B3-4687-A338-919EE1B767BA}" type="pres">
      <dgm:prSet presAssocID="{CC38B6DB-EFB6-4F61-B618-D0144A456D21}" presName="padding1" presStyleCnt="0"/>
      <dgm:spPr/>
    </dgm:pt>
    <dgm:pt modelId="{260A70AE-D280-412D-9622-6A1653EC3A5C}" type="pres">
      <dgm:prSet presAssocID="{520176E8-D80E-4F6B-9965-4B321338DA05}" presName="linV" presStyleCnt="0"/>
      <dgm:spPr/>
    </dgm:pt>
    <dgm:pt modelId="{72823F88-8986-47D0-814F-A9F8ADB595A2}" type="pres">
      <dgm:prSet presAssocID="{520176E8-D80E-4F6B-9965-4B321338DA05}" presName="spVertical1" presStyleCnt="0"/>
      <dgm:spPr/>
    </dgm:pt>
    <dgm:pt modelId="{0D4F32D0-1F5C-4A59-ACAE-6912165A364E}" type="pres">
      <dgm:prSet presAssocID="{520176E8-D80E-4F6B-9965-4B321338DA05}" presName="parTx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01D9F41D-E77B-4126-9DA5-E84098D5486E}" type="pres">
      <dgm:prSet presAssocID="{520176E8-D80E-4F6B-9965-4B321338DA05}" presName="spVertical2" presStyleCnt="0"/>
      <dgm:spPr/>
    </dgm:pt>
    <dgm:pt modelId="{24A3EE95-18F2-4DE9-BDE6-0F34ED87EDF5}" type="pres">
      <dgm:prSet presAssocID="{520176E8-D80E-4F6B-9965-4B321338DA05}" presName="spVertical3" presStyleCnt="0"/>
      <dgm:spPr/>
    </dgm:pt>
    <dgm:pt modelId="{A22CC13F-4C46-44A5-8508-CA00F61316E3}" type="pres">
      <dgm:prSet presAssocID="{2CBA07F0-DC12-47FC-A74D-FD49BEDCA3E6}" presName="space" presStyleCnt="0"/>
      <dgm:spPr/>
    </dgm:pt>
    <dgm:pt modelId="{8C4F01CF-24EA-4DF1-9F4F-71A856E7CEE8}" type="pres">
      <dgm:prSet presAssocID="{49F5F6BA-BE9F-4898-8F54-6BDB2B0A1818}" presName="linV" presStyleCnt="0"/>
      <dgm:spPr/>
    </dgm:pt>
    <dgm:pt modelId="{B25B140A-7EC3-4B41-A441-D48792D96F3D}" type="pres">
      <dgm:prSet presAssocID="{49F5F6BA-BE9F-4898-8F54-6BDB2B0A1818}" presName="spVertical1" presStyleCnt="0"/>
      <dgm:spPr/>
    </dgm:pt>
    <dgm:pt modelId="{10C3F63C-431F-45A4-A40E-97ADF116606F}" type="pres">
      <dgm:prSet presAssocID="{49F5F6BA-BE9F-4898-8F54-6BDB2B0A1818}" presName="parTx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2528E242-08C2-4824-9FE6-549324C4171E}" type="pres">
      <dgm:prSet presAssocID="{49F5F6BA-BE9F-4898-8F54-6BDB2B0A1818}" presName="spVertical2" presStyleCnt="0"/>
      <dgm:spPr/>
    </dgm:pt>
    <dgm:pt modelId="{C0B87A4E-5A16-476F-AD08-4D6505E586E3}" type="pres">
      <dgm:prSet presAssocID="{49F5F6BA-BE9F-4898-8F54-6BDB2B0A1818}" presName="spVertical3" presStyleCnt="0"/>
      <dgm:spPr/>
    </dgm:pt>
    <dgm:pt modelId="{8B955429-D7A2-4A16-9B9A-63CA5FB97827}" type="pres">
      <dgm:prSet presAssocID="{AA250ED1-5336-4EE7-A8DF-13DDA08B4F07}" presName="space" presStyleCnt="0"/>
      <dgm:spPr/>
    </dgm:pt>
    <dgm:pt modelId="{0ABAE7EE-73B1-46A6-9142-DEED6FEA993F}" type="pres">
      <dgm:prSet presAssocID="{DFA760B2-0684-4337-ABA5-675EFE345BB7}" presName="linV" presStyleCnt="0"/>
      <dgm:spPr/>
    </dgm:pt>
    <dgm:pt modelId="{F8CD7BCB-7C42-4B60-BC83-6CC7E584A279}" type="pres">
      <dgm:prSet presAssocID="{DFA760B2-0684-4337-ABA5-675EFE345BB7}" presName="spVertical1" presStyleCnt="0"/>
      <dgm:spPr/>
    </dgm:pt>
    <dgm:pt modelId="{022891EB-7173-4BCC-BFD2-21869D418582}" type="pres">
      <dgm:prSet presAssocID="{DFA760B2-0684-4337-ABA5-675EFE345BB7}" presName="parTx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EF1EE850-1DCF-4BC2-8990-97C9ED1604F3}" type="pres">
      <dgm:prSet presAssocID="{DFA760B2-0684-4337-ABA5-675EFE345BB7}" presName="spVertical2" presStyleCnt="0"/>
      <dgm:spPr/>
    </dgm:pt>
    <dgm:pt modelId="{44CE8144-308C-41EB-85B1-819EE927D9B1}" type="pres">
      <dgm:prSet presAssocID="{DFA760B2-0684-4337-ABA5-675EFE345BB7}" presName="spVertical3" presStyleCnt="0"/>
      <dgm:spPr/>
    </dgm:pt>
    <dgm:pt modelId="{A87183CA-FA8D-47A4-99B4-E2FECE9F1C99}" type="pres">
      <dgm:prSet presAssocID="{EEB72F15-2C2E-4607-8264-7DCD4BF7B541}" presName="space" presStyleCnt="0"/>
      <dgm:spPr/>
    </dgm:pt>
    <dgm:pt modelId="{406AB80E-13D6-4E28-9C5D-94CF49B6761E}" type="pres">
      <dgm:prSet presAssocID="{54980BE4-1031-45C9-8209-182869006994}" presName="linV" presStyleCnt="0"/>
      <dgm:spPr/>
    </dgm:pt>
    <dgm:pt modelId="{3839DB2B-B237-4DCB-B220-2F11B9CC48F3}" type="pres">
      <dgm:prSet presAssocID="{54980BE4-1031-45C9-8209-182869006994}" presName="spVertical1" presStyleCnt="0"/>
      <dgm:spPr/>
    </dgm:pt>
    <dgm:pt modelId="{C4C6F8A7-580F-45FF-8BCB-1E64229AA218}" type="pres">
      <dgm:prSet presAssocID="{54980BE4-1031-45C9-8209-182869006994}" presName="parTx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182D9319-BA64-4171-AF91-9BF7E30DEF0F}" type="pres">
      <dgm:prSet presAssocID="{54980BE4-1031-45C9-8209-182869006994}" presName="spVertical2" presStyleCnt="0"/>
      <dgm:spPr/>
    </dgm:pt>
    <dgm:pt modelId="{875AAFE9-EC64-4311-8C82-EE668CA8E528}" type="pres">
      <dgm:prSet presAssocID="{54980BE4-1031-45C9-8209-182869006994}" presName="spVertical3" presStyleCnt="0"/>
      <dgm:spPr/>
    </dgm:pt>
    <dgm:pt modelId="{1E5409EE-8DEC-4E6C-A2A1-7A8A281F8948}" type="pres">
      <dgm:prSet presAssocID="{CC38B6DB-EFB6-4F61-B618-D0144A456D21}" presName="padding2" presStyleCnt="0"/>
      <dgm:spPr/>
    </dgm:pt>
    <dgm:pt modelId="{C9635D8C-38A2-45F3-8548-CC00A6A49D8A}" type="pres">
      <dgm:prSet presAssocID="{CC38B6DB-EFB6-4F61-B618-D0144A456D21}" presName="negArrow" presStyleCnt="0"/>
      <dgm:spPr/>
    </dgm:pt>
    <dgm:pt modelId="{7243B431-A87C-4B9B-A4EB-55AD19BF6E07}" type="pres">
      <dgm:prSet presAssocID="{CC38B6DB-EFB6-4F61-B618-D0144A456D21}" presName="backgroundArrow" presStyleLbl="node1" presStyleIdx="0" presStyleCnt="1" custLinFactNeighborX="-1842" custLinFactNeighborY="797"/>
      <dgm:spPr/>
    </dgm:pt>
  </dgm:ptLst>
  <dgm:cxnLst>
    <dgm:cxn modelId="{8E6C1021-6363-44CE-A2EE-451A334E08EE}" srcId="{CC38B6DB-EFB6-4F61-B618-D0144A456D21}" destId="{54980BE4-1031-45C9-8209-182869006994}" srcOrd="3" destOrd="0" parTransId="{B1355869-8A50-4F67-BD6A-DD5059B0AB85}" sibTransId="{AAE46805-C41C-40BE-975F-D6AFA9566333}"/>
    <dgm:cxn modelId="{25BA9135-89FC-4671-83A3-D00CC71DA8B0}" type="presOf" srcId="{54980BE4-1031-45C9-8209-182869006994}" destId="{C4C6F8A7-580F-45FF-8BCB-1E64229AA218}" srcOrd="0" destOrd="0" presId="urn:microsoft.com/office/officeart/2005/8/layout/hProcess3"/>
    <dgm:cxn modelId="{7EA0713E-AF29-4817-92E3-CF34CE023311}" type="presOf" srcId="{49F5F6BA-BE9F-4898-8F54-6BDB2B0A1818}" destId="{10C3F63C-431F-45A4-A40E-97ADF116606F}" srcOrd="0" destOrd="0" presId="urn:microsoft.com/office/officeart/2005/8/layout/hProcess3"/>
    <dgm:cxn modelId="{01C28460-8D43-4CCA-AE35-B45073029283}" type="presOf" srcId="{DFA760B2-0684-4337-ABA5-675EFE345BB7}" destId="{022891EB-7173-4BCC-BFD2-21869D418582}" srcOrd="0" destOrd="0" presId="urn:microsoft.com/office/officeart/2005/8/layout/hProcess3"/>
    <dgm:cxn modelId="{D4D7BD6D-799A-4676-98AE-2A0C899F0B1F}" srcId="{CC38B6DB-EFB6-4F61-B618-D0144A456D21}" destId="{49F5F6BA-BE9F-4898-8F54-6BDB2B0A1818}" srcOrd="1" destOrd="0" parTransId="{18345491-D160-44CE-9628-488BA252257E}" sibTransId="{AA250ED1-5336-4EE7-A8DF-13DDA08B4F07}"/>
    <dgm:cxn modelId="{13C00E7C-3829-4510-9AF6-694EEC65EB04}" type="presOf" srcId="{CC38B6DB-EFB6-4F61-B618-D0144A456D21}" destId="{1640DF07-52CF-447E-A107-2D04E0026B58}" srcOrd="0" destOrd="0" presId="urn:microsoft.com/office/officeart/2005/8/layout/hProcess3"/>
    <dgm:cxn modelId="{D1F99799-6F10-4969-8461-4BEAA3F5DFFE}" srcId="{CC38B6DB-EFB6-4F61-B618-D0144A456D21}" destId="{DFA760B2-0684-4337-ABA5-675EFE345BB7}" srcOrd="2" destOrd="0" parTransId="{CE1B3B71-74C0-4E82-9337-6D7C3A28D8E3}" sibTransId="{EEB72F15-2C2E-4607-8264-7DCD4BF7B541}"/>
    <dgm:cxn modelId="{BDB6ACB0-3483-47A3-BF43-43737ED30049}" type="presOf" srcId="{520176E8-D80E-4F6B-9965-4B321338DA05}" destId="{0D4F32D0-1F5C-4A59-ACAE-6912165A364E}" srcOrd="0" destOrd="0" presId="urn:microsoft.com/office/officeart/2005/8/layout/hProcess3"/>
    <dgm:cxn modelId="{19075CCA-E8E8-4980-A576-6749DCA79DD7}" srcId="{CC38B6DB-EFB6-4F61-B618-D0144A456D21}" destId="{520176E8-D80E-4F6B-9965-4B321338DA05}" srcOrd="0" destOrd="0" parTransId="{FF216A17-A4DA-4796-86BE-0B49B3AD2ACA}" sibTransId="{2CBA07F0-DC12-47FC-A74D-FD49BEDCA3E6}"/>
    <dgm:cxn modelId="{CD92C610-4983-4029-97F8-3F487D88B4E5}" type="presParOf" srcId="{1640DF07-52CF-447E-A107-2D04E0026B58}" destId="{6B894DC5-9DE3-4DD9-BE11-4DCFDE6393A9}" srcOrd="0" destOrd="0" presId="urn:microsoft.com/office/officeart/2005/8/layout/hProcess3"/>
    <dgm:cxn modelId="{C451A770-106B-456D-AC61-189AD367B597}" type="presParOf" srcId="{1640DF07-52CF-447E-A107-2D04E0026B58}" destId="{688BDC3A-FD98-433A-AEB6-6E8D846DB049}" srcOrd="1" destOrd="0" presId="urn:microsoft.com/office/officeart/2005/8/layout/hProcess3"/>
    <dgm:cxn modelId="{23E57EA5-633A-4166-A90C-886209B43F5F}" type="presParOf" srcId="{688BDC3A-FD98-433A-AEB6-6E8D846DB049}" destId="{3758440B-A4B3-4687-A338-919EE1B767BA}" srcOrd="0" destOrd="0" presId="urn:microsoft.com/office/officeart/2005/8/layout/hProcess3"/>
    <dgm:cxn modelId="{8B7A0132-1F64-483A-AC62-0EEA32D430DB}" type="presParOf" srcId="{688BDC3A-FD98-433A-AEB6-6E8D846DB049}" destId="{260A70AE-D280-412D-9622-6A1653EC3A5C}" srcOrd="1" destOrd="0" presId="urn:microsoft.com/office/officeart/2005/8/layout/hProcess3"/>
    <dgm:cxn modelId="{F6D14C24-7D63-4CEA-9BF2-D55F24388948}" type="presParOf" srcId="{260A70AE-D280-412D-9622-6A1653EC3A5C}" destId="{72823F88-8986-47D0-814F-A9F8ADB595A2}" srcOrd="0" destOrd="0" presId="urn:microsoft.com/office/officeart/2005/8/layout/hProcess3"/>
    <dgm:cxn modelId="{B3BC8E08-DE53-4754-B527-71CBCAE9D234}" type="presParOf" srcId="{260A70AE-D280-412D-9622-6A1653EC3A5C}" destId="{0D4F32D0-1F5C-4A59-ACAE-6912165A364E}" srcOrd="1" destOrd="0" presId="urn:microsoft.com/office/officeart/2005/8/layout/hProcess3"/>
    <dgm:cxn modelId="{2EA57C93-4761-41B0-BA92-7A410AA0E141}" type="presParOf" srcId="{260A70AE-D280-412D-9622-6A1653EC3A5C}" destId="{01D9F41D-E77B-4126-9DA5-E84098D5486E}" srcOrd="2" destOrd="0" presId="urn:microsoft.com/office/officeart/2005/8/layout/hProcess3"/>
    <dgm:cxn modelId="{ED14A43E-D815-4307-8D7E-FBC0E57CD433}" type="presParOf" srcId="{260A70AE-D280-412D-9622-6A1653EC3A5C}" destId="{24A3EE95-18F2-4DE9-BDE6-0F34ED87EDF5}" srcOrd="3" destOrd="0" presId="urn:microsoft.com/office/officeart/2005/8/layout/hProcess3"/>
    <dgm:cxn modelId="{B5785260-2DD9-443C-A976-9BA48DFEDFB5}" type="presParOf" srcId="{688BDC3A-FD98-433A-AEB6-6E8D846DB049}" destId="{A22CC13F-4C46-44A5-8508-CA00F61316E3}" srcOrd="2" destOrd="0" presId="urn:microsoft.com/office/officeart/2005/8/layout/hProcess3"/>
    <dgm:cxn modelId="{E7C9A3A1-C8B6-420F-8BC7-007D3FFE84C4}" type="presParOf" srcId="{688BDC3A-FD98-433A-AEB6-6E8D846DB049}" destId="{8C4F01CF-24EA-4DF1-9F4F-71A856E7CEE8}" srcOrd="3" destOrd="0" presId="urn:microsoft.com/office/officeart/2005/8/layout/hProcess3"/>
    <dgm:cxn modelId="{AEFA0A9F-008A-48AA-A5F8-BEE769B35972}" type="presParOf" srcId="{8C4F01CF-24EA-4DF1-9F4F-71A856E7CEE8}" destId="{B25B140A-7EC3-4B41-A441-D48792D96F3D}" srcOrd="0" destOrd="0" presId="urn:microsoft.com/office/officeart/2005/8/layout/hProcess3"/>
    <dgm:cxn modelId="{43EC422C-C297-4836-BC40-3A38B7C98114}" type="presParOf" srcId="{8C4F01CF-24EA-4DF1-9F4F-71A856E7CEE8}" destId="{10C3F63C-431F-45A4-A40E-97ADF116606F}" srcOrd="1" destOrd="0" presId="urn:microsoft.com/office/officeart/2005/8/layout/hProcess3"/>
    <dgm:cxn modelId="{5203D19A-F941-4E00-8B69-4CD551667BD3}" type="presParOf" srcId="{8C4F01CF-24EA-4DF1-9F4F-71A856E7CEE8}" destId="{2528E242-08C2-4824-9FE6-549324C4171E}" srcOrd="2" destOrd="0" presId="urn:microsoft.com/office/officeart/2005/8/layout/hProcess3"/>
    <dgm:cxn modelId="{F6A916E6-8863-4726-8BA8-F869E3577B9C}" type="presParOf" srcId="{8C4F01CF-24EA-4DF1-9F4F-71A856E7CEE8}" destId="{C0B87A4E-5A16-476F-AD08-4D6505E586E3}" srcOrd="3" destOrd="0" presId="urn:microsoft.com/office/officeart/2005/8/layout/hProcess3"/>
    <dgm:cxn modelId="{D92BF058-FC06-4176-9784-2C3DD97B6737}" type="presParOf" srcId="{688BDC3A-FD98-433A-AEB6-6E8D846DB049}" destId="{8B955429-D7A2-4A16-9B9A-63CA5FB97827}" srcOrd="4" destOrd="0" presId="urn:microsoft.com/office/officeart/2005/8/layout/hProcess3"/>
    <dgm:cxn modelId="{8A36048B-BE23-4FD7-B00A-BC4287F50C28}" type="presParOf" srcId="{688BDC3A-FD98-433A-AEB6-6E8D846DB049}" destId="{0ABAE7EE-73B1-46A6-9142-DEED6FEA993F}" srcOrd="5" destOrd="0" presId="urn:microsoft.com/office/officeart/2005/8/layout/hProcess3"/>
    <dgm:cxn modelId="{2687B625-0A60-4F50-8DC0-F99287AE4D3E}" type="presParOf" srcId="{0ABAE7EE-73B1-46A6-9142-DEED6FEA993F}" destId="{F8CD7BCB-7C42-4B60-BC83-6CC7E584A279}" srcOrd="0" destOrd="0" presId="urn:microsoft.com/office/officeart/2005/8/layout/hProcess3"/>
    <dgm:cxn modelId="{C7780056-FFAC-4A4E-9D95-95D60679110D}" type="presParOf" srcId="{0ABAE7EE-73B1-46A6-9142-DEED6FEA993F}" destId="{022891EB-7173-4BCC-BFD2-21869D418582}" srcOrd="1" destOrd="0" presId="urn:microsoft.com/office/officeart/2005/8/layout/hProcess3"/>
    <dgm:cxn modelId="{9083F72E-68C1-4E89-9545-0F1E703E4188}" type="presParOf" srcId="{0ABAE7EE-73B1-46A6-9142-DEED6FEA993F}" destId="{EF1EE850-1DCF-4BC2-8990-97C9ED1604F3}" srcOrd="2" destOrd="0" presId="urn:microsoft.com/office/officeart/2005/8/layout/hProcess3"/>
    <dgm:cxn modelId="{CF380CCC-0568-4D5C-910B-EBDCCCB0DBAB}" type="presParOf" srcId="{0ABAE7EE-73B1-46A6-9142-DEED6FEA993F}" destId="{44CE8144-308C-41EB-85B1-819EE927D9B1}" srcOrd="3" destOrd="0" presId="urn:microsoft.com/office/officeart/2005/8/layout/hProcess3"/>
    <dgm:cxn modelId="{27037B13-D9FE-4639-8117-7721AF630528}" type="presParOf" srcId="{688BDC3A-FD98-433A-AEB6-6E8D846DB049}" destId="{A87183CA-FA8D-47A4-99B4-E2FECE9F1C99}" srcOrd="6" destOrd="0" presId="urn:microsoft.com/office/officeart/2005/8/layout/hProcess3"/>
    <dgm:cxn modelId="{7EB9D485-93C5-4945-8501-9AAD9BC4A348}" type="presParOf" srcId="{688BDC3A-FD98-433A-AEB6-6E8D846DB049}" destId="{406AB80E-13D6-4E28-9C5D-94CF49B6761E}" srcOrd="7" destOrd="0" presId="urn:microsoft.com/office/officeart/2005/8/layout/hProcess3"/>
    <dgm:cxn modelId="{E336FD5C-9FDC-4516-9A05-1914DD138406}" type="presParOf" srcId="{406AB80E-13D6-4E28-9C5D-94CF49B6761E}" destId="{3839DB2B-B237-4DCB-B220-2F11B9CC48F3}" srcOrd="0" destOrd="0" presId="urn:microsoft.com/office/officeart/2005/8/layout/hProcess3"/>
    <dgm:cxn modelId="{DA603D98-7D79-47E9-A573-EAE1F1E6EBA6}" type="presParOf" srcId="{406AB80E-13D6-4E28-9C5D-94CF49B6761E}" destId="{C4C6F8A7-580F-45FF-8BCB-1E64229AA218}" srcOrd="1" destOrd="0" presId="urn:microsoft.com/office/officeart/2005/8/layout/hProcess3"/>
    <dgm:cxn modelId="{8624BE9F-603B-4DA2-B97C-9C8AF7F6B8D4}" type="presParOf" srcId="{406AB80E-13D6-4E28-9C5D-94CF49B6761E}" destId="{182D9319-BA64-4171-AF91-9BF7E30DEF0F}" srcOrd="2" destOrd="0" presId="urn:microsoft.com/office/officeart/2005/8/layout/hProcess3"/>
    <dgm:cxn modelId="{EDBF696A-9EE3-4720-B910-7AFBFB56CBD1}" type="presParOf" srcId="{406AB80E-13D6-4E28-9C5D-94CF49B6761E}" destId="{875AAFE9-EC64-4311-8C82-EE668CA8E528}" srcOrd="3" destOrd="0" presId="urn:microsoft.com/office/officeart/2005/8/layout/hProcess3"/>
    <dgm:cxn modelId="{089AF30C-E505-4E1C-9AE8-5F1A3BF0BB0F}" type="presParOf" srcId="{688BDC3A-FD98-433A-AEB6-6E8D846DB049}" destId="{1E5409EE-8DEC-4E6C-A2A1-7A8A281F8948}" srcOrd="8" destOrd="0" presId="urn:microsoft.com/office/officeart/2005/8/layout/hProcess3"/>
    <dgm:cxn modelId="{5176E964-4FEE-4142-A355-162F97A56D0D}" type="presParOf" srcId="{688BDC3A-FD98-433A-AEB6-6E8D846DB049}" destId="{C9635D8C-38A2-45F3-8548-CC00A6A49D8A}" srcOrd="9" destOrd="0" presId="urn:microsoft.com/office/officeart/2005/8/layout/hProcess3"/>
    <dgm:cxn modelId="{41BF3749-AF89-477B-AE63-485647E8168B}" type="presParOf" srcId="{688BDC3A-FD98-433A-AEB6-6E8D846DB049}" destId="{7243B431-A87C-4B9B-A4EB-55AD19BF6E07}" srcOrd="10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55B5031-30D5-4065-A213-D089529F29AE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32F8C4E-ECCC-4739-A4F1-0088697FC344}">
      <dgm:prSet phldrT="[Текст]"/>
      <dgm:spPr>
        <a:xfrm>
          <a:off x="1038" y="0"/>
          <a:ext cx="2699098" cy="4572000"/>
        </a:xfr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Студент как субъект учебно-профессиональной деятельности</a:t>
          </a:r>
        </a:p>
        <a:p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</a:p>
      </dgm:t>
    </dgm:pt>
    <dgm:pt modelId="{508DE2CD-2ED2-4613-88CA-CCB569AF9F3C}" type="sibTrans" cxnId="{2E6688CC-5B13-4EA1-94B2-D94F7FA6D1DB}">
      <dgm:prSet/>
      <dgm:spPr/>
      <dgm:t>
        <a:bodyPr/>
        <a:lstStyle/>
        <a:p>
          <a:endParaRPr lang="ru-RU"/>
        </a:p>
      </dgm:t>
    </dgm:pt>
    <dgm:pt modelId="{D5116E33-A12C-483F-94F3-29E5A5968E68}" type="parTrans" cxnId="{2E6688CC-5B13-4EA1-94B2-D94F7FA6D1DB}">
      <dgm:prSet/>
      <dgm:spPr/>
      <dgm:t>
        <a:bodyPr/>
        <a:lstStyle/>
        <a:p>
          <a:endParaRPr lang="ru-RU"/>
        </a:p>
      </dgm:t>
    </dgm:pt>
    <dgm:pt modelId="{AD13109A-B562-4A4C-8D2C-B6FD467B620F}">
      <dgm:prSet phldrT="[Текст]" custT="1"/>
      <dgm:spPr>
        <a:xfrm>
          <a:off x="270948" y="1372011"/>
          <a:ext cx="2159279" cy="1533257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/>
          <a:r>
            <a:rPr lang="ru-RU" sz="18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Особенности современного профессионального образования</a:t>
          </a:r>
        </a:p>
        <a:p>
          <a:pPr algn="just"/>
          <a:r>
            <a:rPr lang="ru-RU" sz="5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3.ования</a:t>
          </a:r>
        </a:p>
      </dgm:t>
    </dgm:pt>
    <dgm:pt modelId="{F4551AE2-6807-4E8B-ACF2-8C89CBFFF65F}" type="sibTrans" cxnId="{5A174580-BD7B-4A46-9724-F521C4CF3B7C}">
      <dgm:prSet/>
      <dgm:spPr/>
      <dgm:t>
        <a:bodyPr/>
        <a:lstStyle/>
        <a:p>
          <a:endParaRPr lang="ru-RU"/>
        </a:p>
      </dgm:t>
    </dgm:pt>
    <dgm:pt modelId="{A42F6065-3759-41DA-82A6-EA2456523B8E}" type="parTrans" cxnId="{5A174580-BD7B-4A46-9724-F521C4CF3B7C}">
      <dgm:prSet/>
      <dgm:spPr/>
      <dgm:t>
        <a:bodyPr/>
        <a:lstStyle/>
        <a:p>
          <a:endParaRPr lang="ru-RU"/>
        </a:p>
      </dgm:t>
    </dgm:pt>
    <dgm:pt modelId="{12E2CFCB-1CD6-41ED-A29F-58AE71C1C335}">
      <dgm:prSet phldrT="[Текст]" custT="1"/>
      <dgm:spPr>
        <a:xfrm>
          <a:off x="3172479" y="1372436"/>
          <a:ext cx="2159279" cy="1749550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/>
          <a:endParaRPr lang="ru-RU" sz="6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algn="ctr"/>
          <a:endParaRPr lang="ru-RU" sz="6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algn="ctr"/>
          <a:r>
            <a:rPr lang="ru-RU" sz="18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Профессиональное становление личности </a:t>
          </a:r>
        </a:p>
        <a:p>
          <a:pPr algn="just"/>
          <a:endParaRPr lang="ru-RU" sz="18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algn="ctr"/>
          <a:endParaRPr lang="ru-RU" sz="6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1102367-701E-48AB-AF20-FC361823E865}" type="sibTrans" cxnId="{3B9EF13B-7745-426D-8955-08C71CC13966}">
      <dgm:prSet/>
      <dgm:spPr/>
      <dgm:t>
        <a:bodyPr/>
        <a:lstStyle/>
        <a:p>
          <a:endParaRPr lang="ru-RU"/>
        </a:p>
      </dgm:t>
    </dgm:pt>
    <dgm:pt modelId="{3E79FF15-8526-45F2-AC95-D219AE023A57}" type="parTrans" cxnId="{3B9EF13B-7745-426D-8955-08C71CC13966}">
      <dgm:prSet/>
      <dgm:spPr/>
      <dgm:t>
        <a:bodyPr/>
        <a:lstStyle/>
        <a:p>
          <a:endParaRPr lang="ru-RU"/>
        </a:p>
      </dgm:t>
    </dgm:pt>
    <dgm:pt modelId="{AE502E3E-D9A9-406E-91D8-C0C555470A02}">
      <dgm:prSet phldrT="[Текст]" custT="1"/>
      <dgm:spPr>
        <a:xfrm>
          <a:off x="3172479" y="3284730"/>
          <a:ext cx="2159279" cy="1057833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/>
          <a:r>
            <a:rPr lang="ru-RU" sz="18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Основы тайм-менеджмента</a:t>
          </a:r>
        </a:p>
      </dgm:t>
    </dgm:pt>
    <dgm:pt modelId="{1B149DDC-839F-4F72-98C0-EE55F4EA6265}" type="sibTrans" cxnId="{625853B4-DFB6-40D4-94A0-B5FD1CDD328F}">
      <dgm:prSet/>
      <dgm:spPr/>
      <dgm:t>
        <a:bodyPr/>
        <a:lstStyle/>
        <a:p>
          <a:endParaRPr lang="ru-RU"/>
        </a:p>
      </dgm:t>
    </dgm:pt>
    <dgm:pt modelId="{664D892B-6DE1-48C0-82D8-747C3468BFDC}" type="parTrans" cxnId="{625853B4-DFB6-40D4-94A0-B5FD1CDD328F}">
      <dgm:prSet/>
      <dgm:spPr/>
      <dgm:t>
        <a:bodyPr/>
        <a:lstStyle/>
        <a:p>
          <a:endParaRPr lang="ru-RU"/>
        </a:p>
      </dgm:t>
    </dgm:pt>
    <dgm:pt modelId="{1304CC91-41A6-4CB8-9004-7953EBE113DB}">
      <dgm:prSet phldrT="[Текст]"/>
      <dgm:spPr>
        <a:xfrm>
          <a:off x="5804100" y="0"/>
          <a:ext cx="2699098" cy="4572000"/>
        </a:xfr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Личная эффективность </a:t>
          </a:r>
        </a:p>
      </dgm:t>
    </dgm:pt>
    <dgm:pt modelId="{8A98E75E-FD20-438A-A971-ABF572D1C386}" type="sibTrans" cxnId="{79B4CDC2-D2E3-47F0-9159-31ECFAF8D865}">
      <dgm:prSet/>
      <dgm:spPr/>
      <dgm:t>
        <a:bodyPr/>
        <a:lstStyle/>
        <a:p>
          <a:endParaRPr lang="ru-RU"/>
        </a:p>
      </dgm:t>
    </dgm:pt>
    <dgm:pt modelId="{A2BBD14C-A4BB-4421-842C-265074498897}" type="parTrans" cxnId="{79B4CDC2-D2E3-47F0-9159-31ECFAF8D865}">
      <dgm:prSet/>
      <dgm:spPr/>
      <dgm:t>
        <a:bodyPr/>
        <a:lstStyle/>
        <a:p>
          <a:endParaRPr lang="ru-RU"/>
        </a:p>
      </dgm:t>
    </dgm:pt>
    <dgm:pt modelId="{5644714C-3727-4122-9189-ADFBF1ACC23E}">
      <dgm:prSet phldrT="[Текст]" custT="1"/>
      <dgm:spPr>
        <a:xfrm>
          <a:off x="6074010" y="1372221"/>
          <a:ext cx="2159279" cy="1560781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/>
          <a:r>
            <a:rPr lang="ru-RU" sz="18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Личностное саморазвитие как условие личной эффективности</a:t>
          </a:r>
        </a:p>
        <a:p>
          <a:pPr algn="just"/>
          <a:r>
            <a:rPr lang="ru-RU" sz="5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</a:t>
          </a:r>
          <a:endParaRPr lang="ru-RU" sz="7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42B5DB3F-4817-4097-AB36-BA9D328C7E2F}" type="sibTrans" cxnId="{7D918FA2-9B2E-4DA1-8D2C-72D44CDF125C}">
      <dgm:prSet/>
      <dgm:spPr/>
      <dgm:t>
        <a:bodyPr/>
        <a:lstStyle/>
        <a:p>
          <a:endParaRPr lang="ru-RU"/>
        </a:p>
      </dgm:t>
    </dgm:pt>
    <dgm:pt modelId="{25FC0A81-DA1C-4120-A8DF-7D27563C47EA}" type="parTrans" cxnId="{7D918FA2-9B2E-4DA1-8D2C-72D44CDF125C}">
      <dgm:prSet/>
      <dgm:spPr/>
      <dgm:t>
        <a:bodyPr/>
        <a:lstStyle/>
        <a:p>
          <a:endParaRPr lang="ru-RU"/>
        </a:p>
      </dgm:t>
    </dgm:pt>
    <dgm:pt modelId="{E4556A6D-A459-406D-B437-272BE52D08F7}">
      <dgm:prSet phldrT="[Текст]"/>
      <dgm:spPr>
        <a:xfrm>
          <a:off x="2902569" y="0"/>
          <a:ext cx="2699098" cy="4572000"/>
        </a:xfr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Учебно-профессиональная эффективность </a:t>
          </a:r>
        </a:p>
      </dgm:t>
    </dgm:pt>
    <dgm:pt modelId="{BD9FA4CA-35D1-45ED-8E1E-695768011D66}" type="sibTrans" cxnId="{A1DDC327-C3D6-402B-88F7-A0E04B61BDED}">
      <dgm:prSet/>
      <dgm:spPr/>
      <dgm:t>
        <a:bodyPr/>
        <a:lstStyle/>
        <a:p>
          <a:endParaRPr lang="ru-RU"/>
        </a:p>
      </dgm:t>
    </dgm:pt>
    <dgm:pt modelId="{0D506E7A-08B7-487F-9D92-49F41C3B5CA6}" type="parTrans" cxnId="{A1DDC327-C3D6-402B-88F7-A0E04B61BDED}">
      <dgm:prSet/>
      <dgm:spPr/>
      <dgm:t>
        <a:bodyPr/>
        <a:lstStyle/>
        <a:p>
          <a:endParaRPr lang="ru-RU"/>
        </a:p>
      </dgm:t>
    </dgm:pt>
    <dgm:pt modelId="{E19A6EDE-0F90-439C-87A3-E9A2B3349A25}">
      <dgm:prSet phldrT="[Текст]" custT="1"/>
      <dgm:spPr>
        <a:xfrm>
          <a:off x="6074010" y="3120973"/>
          <a:ext cx="2159279" cy="1221804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/>
          <a:endParaRPr lang="ru-RU" sz="8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algn="ctr"/>
          <a:endParaRPr lang="ru-RU" sz="8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algn="ctr"/>
          <a:r>
            <a:rPr lang="ru-RU" sz="18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Жизненный баланс </a:t>
          </a:r>
        </a:p>
        <a:p>
          <a:pPr algn="ctr"/>
          <a:r>
            <a:rPr lang="ru-RU" sz="18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(</a:t>
          </a:r>
          <a:r>
            <a:rPr lang="en-US" sz="18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«work-life-balance»</a:t>
          </a:r>
          <a:r>
            <a:rPr lang="ru-RU" sz="18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)</a:t>
          </a:r>
          <a:r>
            <a:rPr lang="en-US" sz="18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ru-RU" sz="18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</a:p>
        <a:p>
          <a:pPr algn="just"/>
          <a:endParaRPr lang="ru-RU" sz="7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algn="just"/>
          <a:endParaRPr lang="ru-RU" sz="7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algn="ctr"/>
          <a:endParaRPr lang="ru-RU" sz="7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D59A73A4-814E-436E-BEC1-4944E6410D6E}" type="sibTrans" cxnId="{16E899AD-6F2D-4534-8F84-AE0D4345DEC4}">
      <dgm:prSet/>
      <dgm:spPr/>
      <dgm:t>
        <a:bodyPr/>
        <a:lstStyle/>
        <a:p>
          <a:endParaRPr lang="ru-RU"/>
        </a:p>
      </dgm:t>
    </dgm:pt>
    <dgm:pt modelId="{6A08FF88-6F7C-4E10-934E-37381C104378}" type="parTrans" cxnId="{16E899AD-6F2D-4534-8F84-AE0D4345DEC4}">
      <dgm:prSet/>
      <dgm:spPr/>
      <dgm:t>
        <a:bodyPr/>
        <a:lstStyle/>
        <a:p>
          <a:endParaRPr lang="ru-RU"/>
        </a:p>
      </dgm:t>
    </dgm:pt>
    <dgm:pt modelId="{9BB3D86F-10E5-4EBC-9A5B-026220BCAE4E}">
      <dgm:prSet phldrT="[Текст]" custT="1"/>
      <dgm:spPr>
        <a:xfrm>
          <a:off x="270948" y="3004835"/>
          <a:ext cx="2159279" cy="1338152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/>
          <a:endParaRPr lang="ru-RU" sz="5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algn="ctr"/>
          <a:endParaRPr lang="ru-RU" sz="20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algn="ctr"/>
          <a:r>
            <a:rPr lang="ru-RU" sz="20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Требования к личности профессионала на современном рынке труда</a:t>
          </a:r>
        </a:p>
        <a:p>
          <a:pPr algn="just"/>
          <a:endParaRPr lang="ru-RU" sz="5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algn="ctr"/>
          <a:r>
            <a:rPr lang="ru-RU" sz="5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</a:p>
      </dgm:t>
    </dgm:pt>
    <dgm:pt modelId="{979DB0EF-A762-4678-91EC-E5A84172D77A}" type="sibTrans" cxnId="{42A45C0F-3788-45E4-9F1A-9D70F5255807}">
      <dgm:prSet/>
      <dgm:spPr/>
      <dgm:t>
        <a:bodyPr/>
        <a:lstStyle/>
        <a:p>
          <a:endParaRPr lang="ru-RU"/>
        </a:p>
      </dgm:t>
    </dgm:pt>
    <dgm:pt modelId="{4F5DB7F7-D74C-4BBF-AAC1-62F4606915E1}" type="parTrans" cxnId="{42A45C0F-3788-45E4-9F1A-9D70F5255807}">
      <dgm:prSet/>
      <dgm:spPr/>
      <dgm:t>
        <a:bodyPr/>
        <a:lstStyle/>
        <a:p>
          <a:endParaRPr lang="ru-RU"/>
        </a:p>
      </dgm:t>
    </dgm:pt>
    <dgm:pt modelId="{A46ADC70-CCCC-4F87-820C-5A59869E2B5D}" type="pres">
      <dgm:prSet presAssocID="{855B5031-30D5-4065-A213-D089529F29AE}" presName="theList" presStyleCnt="0">
        <dgm:presLayoutVars>
          <dgm:dir/>
          <dgm:animLvl val="lvl"/>
          <dgm:resizeHandles val="exact"/>
        </dgm:presLayoutVars>
      </dgm:prSet>
      <dgm:spPr/>
    </dgm:pt>
    <dgm:pt modelId="{4FACAE99-E2D1-4D1E-8B97-3FD8D3ECEF22}" type="pres">
      <dgm:prSet presAssocID="{332F8C4E-ECCC-4739-A4F1-0088697FC344}" presName="compNode" presStyleCnt="0"/>
      <dgm:spPr/>
    </dgm:pt>
    <dgm:pt modelId="{4DBF1FA8-811C-43C7-AFCA-63A9278C1AD0}" type="pres">
      <dgm:prSet presAssocID="{332F8C4E-ECCC-4739-A4F1-0088697FC344}" presName="aNode" presStyleLbl="bgShp" presStyleIdx="0" presStyleCnt="3"/>
      <dgm:spPr>
        <a:prstGeom prst="roundRect">
          <a:avLst>
            <a:gd name="adj" fmla="val 10000"/>
          </a:avLst>
        </a:prstGeom>
      </dgm:spPr>
    </dgm:pt>
    <dgm:pt modelId="{7DEFF1AE-7F20-4E49-93BE-9B70A777ED04}" type="pres">
      <dgm:prSet presAssocID="{332F8C4E-ECCC-4739-A4F1-0088697FC344}" presName="textNode" presStyleLbl="bgShp" presStyleIdx="0" presStyleCnt="3"/>
      <dgm:spPr/>
    </dgm:pt>
    <dgm:pt modelId="{6B3C65B2-DE16-4FDD-A524-C308A634B0BB}" type="pres">
      <dgm:prSet presAssocID="{332F8C4E-ECCC-4739-A4F1-0088697FC344}" presName="compChildNode" presStyleCnt="0"/>
      <dgm:spPr/>
    </dgm:pt>
    <dgm:pt modelId="{8E0B252E-9728-4CA1-9D36-3F609075DF46}" type="pres">
      <dgm:prSet presAssocID="{332F8C4E-ECCC-4739-A4F1-0088697FC344}" presName="theInnerList" presStyleCnt="0"/>
      <dgm:spPr/>
    </dgm:pt>
    <dgm:pt modelId="{A93F0D4D-F8FC-4A5F-A624-F0B900877FF7}" type="pres">
      <dgm:prSet presAssocID="{AD13109A-B562-4A4C-8D2C-B6FD467B620F}" presName="childNode" presStyleLbl="node1" presStyleIdx="0" presStyleCnt="6" custScaleY="236914" custLinFactNeighborX="397" custLinFactNeighborY="45919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CD3EE29D-293F-4312-81C2-B7E5B9AB6ABE}" type="pres">
      <dgm:prSet presAssocID="{AD13109A-B562-4A4C-8D2C-B6FD467B620F}" presName="aSpace2" presStyleCnt="0"/>
      <dgm:spPr/>
    </dgm:pt>
    <dgm:pt modelId="{1861A3E0-E684-4ABA-B16F-0A55E655959A}" type="pres">
      <dgm:prSet presAssocID="{9BB3D86F-10E5-4EBC-9A5B-026220BCAE4E}" presName="childNode" presStyleLbl="node1" presStyleIdx="1" presStyleCnt="6" custScaleY="206767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9E5272D3-556A-4D94-A7CB-D0A38D562F1F}" type="pres">
      <dgm:prSet presAssocID="{332F8C4E-ECCC-4739-A4F1-0088697FC344}" presName="aSpace" presStyleCnt="0"/>
      <dgm:spPr/>
    </dgm:pt>
    <dgm:pt modelId="{A4A4BB34-53D9-45F1-8833-32E3A9901220}" type="pres">
      <dgm:prSet presAssocID="{E4556A6D-A459-406D-B437-272BE52D08F7}" presName="compNode" presStyleCnt="0"/>
      <dgm:spPr/>
    </dgm:pt>
    <dgm:pt modelId="{410A763F-EFE2-4D4C-A4A4-AAB74FE88F90}" type="pres">
      <dgm:prSet presAssocID="{E4556A6D-A459-406D-B437-272BE52D08F7}" presName="aNode" presStyleLbl="bgShp" presStyleIdx="1" presStyleCnt="3"/>
      <dgm:spPr>
        <a:prstGeom prst="roundRect">
          <a:avLst>
            <a:gd name="adj" fmla="val 10000"/>
          </a:avLst>
        </a:prstGeom>
      </dgm:spPr>
    </dgm:pt>
    <dgm:pt modelId="{58554598-8D92-4DF0-823C-A1D227024C7B}" type="pres">
      <dgm:prSet presAssocID="{E4556A6D-A459-406D-B437-272BE52D08F7}" presName="textNode" presStyleLbl="bgShp" presStyleIdx="1" presStyleCnt="3"/>
      <dgm:spPr/>
    </dgm:pt>
    <dgm:pt modelId="{4FAFC34C-6697-4180-877A-B919A52C64F4}" type="pres">
      <dgm:prSet presAssocID="{E4556A6D-A459-406D-B437-272BE52D08F7}" presName="compChildNode" presStyleCnt="0"/>
      <dgm:spPr/>
    </dgm:pt>
    <dgm:pt modelId="{B7E4BADD-3E42-4369-A4CF-AC91D28EBDA9}" type="pres">
      <dgm:prSet presAssocID="{E4556A6D-A459-406D-B437-272BE52D08F7}" presName="theInnerList" presStyleCnt="0"/>
      <dgm:spPr/>
    </dgm:pt>
    <dgm:pt modelId="{1810D372-DFB4-4B84-B825-6F8331DBB3B8}" type="pres">
      <dgm:prSet presAssocID="{12E2CFCB-1CD6-41ED-A29F-58AE71C1C335}" presName="childNode" presStyleLbl="node1" presStyleIdx="2" presStyleCnt="6" custScaleY="165390" custLinFactNeighborX="-397" custLinFactNeighborY="-7023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A92A7907-9781-4754-8C20-60141332EA89}" type="pres">
      <dgm:prSet presAssocID="{12E2CFCB-1CD6-41ED-A29F-58AE71C1C335}" presName="aSpace2" presStyleCnt="0"/>
      <dgm:spPr/>
    </dgm:pt>
    <dgm:pt modelId="{6A4F234A-93A3-4AAD-97FE-FD868CE3EA5A}" type="pres">
      <dgm:prSet presAssocID="{AE502E3E-D9A9-406E-91D8-C0C555470A02}" presName="childNode" presStyleLbl="node1" presStyleIdx="3" presStyleCnt="6" custLinFactNeighborX="-397" custLinFactNeighborY="-7023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F5B3ED00-954F-49ED-B8F6-EA5E630B0575}" type="pres">
      <dgm:prSet presAssocID="{E4556A6D-A459-406D-B437-272BE52D08F7}" presName="aSpace" presStyleCnt="0"/>
      <dgm:spPr/>
    </dgm:pt>
    <dgm:pt modelId="{14324816-CCAE-4242-9724-271745251F85}" type="pres">
      <dgm:prSet presAssocID="{1304CC91-41A6-4CB8-9004-7953EBE113DB}" presName="compNode" presStyleCnt="0"/>
      <dgm:spPr/>
    </dgm:pt>
    <dgm:pt modelId="{CC8E7BEF-A88C-4499-8797-FE92E2873E0B}" type="pres">
      <dgm:prSet presAssocID="{1304CC91-41A6-4CB8-9004-7953EBE113DB}" presName="aNode" presStyleLbl="bgShp" presStyleIdx="2" presStyleCnt="3"/>
      <dgm:spPr>
        <a:prstGeom prst="roundRect">
          <a:avLst>
            <a:gd name="adj" fmla="val 10000"/>
          </a:avLst>
        </a:prstGeom>
      </dgm:spPr>
    </dgm:pt>
    <dgm:pt modelId="{AD46CB84-C2D9-487E-8049-AD179FF54F1C}" type="pres">
      <dgm:prSet presAssocID="{1304CC91-41A6-4CB8-9004-7953EBE113DB}" presName="textNode" presStyleLbl="bgShp" presStyleIdx="2" presStyleCnt="3"/>
      <dgm:spPr/>
    </dgm:pt>
    <dgm:pt modelId="{7EC4A6EE-4F77-4053-843B-F83E3B90C0D8}" type="pres">
      <dgm:prSet presAssocID="{1304CC91-41A6-4CB8-9004-7953EBE113DB}" presName="compChildNode" presStyleCnt="0"/>
      <dgm:spPr/>
    </dgm:pt>
    <dgm:pt modelId="{80F7A88D-75FC-41B0-BD92-42F8A58D8BFA}" type="pres">
      <dgm:prSet presAssocID="{1304CC91-41A6-4CB8-9004-7953EBE113DB}" presName="theInnerList" presStyleCnt="0"/>
      <dgm:spPr/>
    </dgm:pt>
    <dgm:pt modelId="{B5F4C2DC-2AF0-493C-A263-A669FEB61C14}" type="pres">
      <dgm:prSet presAssocID="{5644714C-3727-4122-9189-ADFBF1ACC23E}" presName="childNode" presStyleLbl="node1" presStyleIdx="4" presStyleCnt="6" custScaleY="12774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B4DECB82-A055-41CD-981A-234644A173CF}" type="pres">
      <dgm:prSet presAssocID="{5644714C-3727-4122-9189-ADFBF1ACC23E}" presName="aSpace2" presStyleCnt="0"/>
      <dgm:spPr/>
    </dgm:pt>
    <dgm:pt modelId="{B4BBD6E2-2026-428E-B1F4-3520C351E172}" type="pres">
      <dgm:prSet presAssocID="{E19A6EDE-0F90-439C-87A3-E9A2B3349A25}" presName="childNode" presStyleLbl="node1" presStyleIdx="5" presStyleCnt="6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</dgm:ptLst>
  <dgm:cxnLst>
    <dgm:cxn modelId="{F033CC05-E72B-4019-8554-4A7D08BC038F}" type="presOf" srcId="{E4556A6D-A459-406D-B437-272BE52D08F7}" destId="{58554598-8D92-4DF0-823C-A1D227024C7B}" srcOrd="1" destOrd="0" presId="urn:microsoft.com/office/officeart/2005/8/layout/lProcess2"/>
    <dgm:cxn modelId="{5AB26B0C-EBB5-48C3-A66D-4BA39F3671F4}" type="presOf" srcId="{1304CC91-41A6-4CB8-9004-7953EBE113DB}" destId="{CC8E7BEF-A88C-4499-8797-FE92E2873E0B}" srcOrd="0" destOrd="0" presId="urn:microsoft.com/office/officeart/2005/8/layout/lProcess2"/>
    <dgm:cxn modelId="{42A45C0F-3788-45E4-9F1A-9D70F5255807}" srcId="{332F8C4E-ECCC-4739-A4F1-0088697FC344}" destId="{9BB3D86F-10E5-4EBC-9A5B-026220BCAE4E}" srcOrd="1" destOrd="0" parTransId="{4F5DB7F7-D74C-4BBF-AAC1-62F4606915E1}" sibTransId="{979DB0EF-A762-4678-91EC-E5A84172D77A}"/>
    <dgm:cxn modelId="{8A627212-E953-4FFD-8B41-89D8D85EAAF5}" type="presOf" srcId="{E19A6EDE-0F90-439C-87A3-E9A2B3349A25}" destId="{B4BBD6E2-2026-428E-B1F4-3520C351E172}" srcOrd="0" destOrd="0" presId="urn:microsoft.com/office/officeart/2005/8/layout/lProcess2"/>
    <dgm:cxn modelId="{2F699022-862A-4F53-A1D2-1E879257C6BF}" type="presOf" srcId="{AE502E3E-D9A9-406E-91D8-C0C555470A02}" destId="{6A4F234A-93A3-4AAD-97FE-FD868CE3EA5A}" srcOrd="0" destOrd="0" presId="urn:microsoft.com/office/officeart/2005/8/layout/lProcess2"/>
    <dgm:cxn modelId="{A1DDC327-C3D6-402B-88F7-A0E04B61BDED}" srcId="{855B5031-30D5-4065-A213-D089529F29AE}" destId="{E4556A6D-A459-406D-B437-272BE52D08F7}" srcOrd="1" destOrd="0" parTransId="{0D506E7A-08B7-487F-9D92-49F41C3B5CA6}" sibTransId="{BD9FA4CA-35D1-45ED-8E1E-695768011D66}"/>
    <dgm:cxn modelId="{A5928D2C-1279-45B4-BBBF-37263CACE4CE}" type="presOf" srcId="{12E2CFCB-1CD6-41ED-A29F-58AE71C1C335}" destId="{1810D372-DFB4-4B84-B825-6F8331DBB3B8}" srcOrd="0" destOrd="0" presId="urn:microsoft.com/office/officeart/2005/8/layout/lProcess2"/>
    <dgm:cxn modelId="{3B9EF13B-7745-426D-8955-08C71CC13966}" srcId="{E4556A6D-A459-406D-B437-272BE52D08F7}" destId="{12E2CFCB-1CD6-41ED-A29F-58AE71C1C335}" srcOrd="0" destOrd="0" parTransId="{3E79FF15-8526-45F2-AC95-D219AE023A57}" sibTransId="{81102367-701E-48AB-AF20-FC361823E865}"/>
    <dgm:cxn modelId="{5C21443D-FA9B-491E-8320-FF90CD0C9F57}" type="presOf" srcId="{E4556A6D-A459-406D-B437-272BE52D08F7}" destId="{410A763F-EFE2-4D4C-A4A4-AAB74FE88F90}" srcOrd="0" destOrd="0" presId="urn:microsoft.com/office/officeart/2005/8/layout/lProcess2"/>
    <dgm:cxn modelId="{7EF3805E-F4B4-4D6A-9C8B-679CBD4B1991}" type="presOf" srcId="{1304CC91-41A6-4CB8-9004-7953EBE113DB}" destId="{AD46CB84-C2D9-487E-8049-AD179FF54F1C}" srcOrd="1" destOrd="0" presId="urn:microsoft.com/office/officeart/2005/8/layout/lProcess2"/>
    <dgm:cxn modelId="{5B755974-F2DB-4ADD-BD76-DB273559C815}" type="presOf" srcId="{AD13109A-B562-4A4C-8D2C-B6FD467B620F}" destId="{A93F0D4D-F8FC-4A5F-A624-F0B900877FF7}" srcOrd="0" destOrd="0" presId="urn:microsoft.com/office/officeart/2005/8/layout/lProcess2"/>
    <dgm:cxn modelId="{DACC9956-8F65-489C-83DA-2D542B31DB2B}" type="presOf" srcId="{332F8C4E-ECCC-4739-A4F1-0088697FC344}" destId="{4DBF1FA8-811C-43C7-AFCA-63A9278C1AD0}" srcOrd="0" destOrd="0" presId="urn:microsoft.com/office/officeart/2005/8/layout/lProcess2"/>
    <dgm:cxn modelId="{608FBD56-8027-40BA-A7AE-207E52819B5B}" type="presOf" srcId="{332F8C4E-ECCC-4739-A4F1-0088697FC344}" destId="{7DEFF1AE-7F20-4E49-93BE-9B70A777ED04}" srcOrd="1" destOrd="0" presId="urn:microsoft.com/office/officeart/2005/8/layout/lProcess2"/>
    <dgm:cxn modelId="{5A174580-BD7B-4A46-9724-F521C4CF3B7C}" srcId="{332F8C4E-ECCC-4739-A4F1-0088697FC344}" destId="{AD13109A-B562-4A4C-8D2C-B6FD467B620F}" srcOrd="0" destOrd="0" parTransId="{A42F6065-3759-41DA-82A6-EA2456523B8E}" sibTransId="{F4551AE2-6807-4E8B-ACF2-8C89CBFFF65F}"/>
    <dgm:cxn modelId="{375EFEA1-20C6-4802-8BB0-FA6BD6BC8CC1}" type="presOf" srcId="{9BB3D86F-10E5-4EBC-9A5B-026220BCAE4E}" destId="{1861A3E0-E684-4ABA-B16F-0A55E655959A}" srcOrd="0" destOrd="0" presId="urn:microsoft.com/office/officeart/2005/8/layout/lProcess2"/>
    <dgm:cxn modelId="{7D918FA2-9B2E-4DA1-8D2C-72D44CDF125C}" srcId="{1304CC91-41A6-4CB8-9004-7953EBE113DB}" destId="{5644714C-3727-4122-9189-ADFBF1ACC23E}" srcOrd="0" destOrd="0" parTransId="{25FC0A81-DA1C-4120-A8DF-7D27563C47EA}" sibTransId="{42B5DB3F-4817-4097-AB36-BA9D328C7E2F}"/>
    <dgm:cxn modelId="{16E899AD-6F2D-4534-8F84-AE0D4345DEC4}" srcId="{1304CC91-41A6-4CB8-9004-7953EBE113DB}" destId="{E19A6EDE-0F90-439C-87A3-E9A2B3349A25}" srcOrd="1" destOrd="0" parTransId="{6A08FF88-6F7C-4E10-934E-37381C104378}" sibTransId="{D59A73A4-814E-436E-BEC1-4944E6410D6E}"/>
    <dgm:cxn modelId="{625853B4-DFB6-40D4-94A0-B5FD1CDD328F}" srcId="{E4556A6D-A459-406D-B437-272BE52D08F7}" destId="{AE502E3E-D9A9-406E-91D8-C0C555470A02}" srcOrd="1" destOrd="0" parTransId="{664D892B-6DE1-48C0-82D8-747C3468BFDC}" sibTransId="{1B149DDC-839F-4F72-98C0-EE55F4EA6265}"/>
    <dgm:cxn modelId="{79B4CDC2-D2E3-47F0-9159-31ECFAF8D865}" srcId="{855B5031-30D5-4065-A213-D089529F29AE}" destId="{1304CC91-41A6-4CB8-9004-7953EBE113DB}" srcOrd="2" destOrd="0" parTransId="{A2BBD14C-A4BB-4421-842C-265074498897}" sibTransId="{8A98E75E-FD20-438A-A971-ABF572D1C386}"/>
    <dgm:cxn modelId="{2E6688CC-5B13-4EA1-94B2-D94F7FA6D1DB}" srcId="{855B5031-30D5-4065-A213-D089529F29AE}" destId="{332F8C4E-ECCC-4739-A4F1-0088697FC344}" srcOrd="0" destOrd="0" parTransId="{D5116E33-A12C-483F-94F3-29E5A5968E68}" sibTransId="{508DE2CD-2ED2-4613-88CA-CCB569AF9F3C}"/>
    <dgm:cxn modelId="{D2A5F6E4-3EFA-4B98-AEC6-CCD4FADB1554}" type="presOf" srcId="{855B5031-30D5-4065-A213-D089529F29AE}" destId="{A46ADC70-CCCC-4F87-820C-5A59869E2B5D}" srcOrd="0" destOrd="0" presId="urn:microsoft.com/office/officeart/2005/8/layout/lProcess2"/>
    <dgm:cxn modelId="{8723EDE9-9B2F-46F0-8035-3D09ACDEA32E}" type="presOf" srcId="{5644714C-3727-4122-9189-ADFBF1ACC23E}" destId="{B5F4C2DC-2AF0-493C-A263-A669FEB61C14}" srcOrd="0" destOrd="0" presId="urn:microsoft.com/office/officeart/2005/8/layout/lProcess2"/>
    <dgm:cxn modelId="{84577ED6-8D60-48F6-BA1C-06EB1A68D29D}" type="presParOf" srcId="{A46ADC70-CCCC-4F87-820C-5A59869E2B5D}" destId="{4FACAE99-E2D1-4D1E-8B97-3FD8D3ECEF22}" srcOrd="0" destOrd="0" presId="urn:microsoft.com/office/officeart/2005/8/layout/lProcess2"/>
    <dgm:cxn modelId="{22DDCA90-739A-4BE8-85E1-7DADA59D9E25}" type="presParOf" srcId="{4FACAE99-E2D1-4D1E-8B97-3FD8D3ECEF22}" destId="{4DBF1FA8-811C-43C7-AFCA-63A9278C1AD0}" srcOrd="0" destOrd="0" presId="urn:microsoft.com/office/officeart/2005/8/layout/lProcess2"/>
    <dgm:cxn modelId="{33B148BD-7608-4F23-A5DD-5963EA5EAE28}" type="presParOf" srcId="{4FACAE99-E2D1-4D1E-8B97-3FD8D3ECEF22}" destId="{7DEFF1AE-7F20-4E49-93BE-9B70A777ED04}" srcOrd="1" destOrd="0" presId="urn:microsoft.com/office/officeart/2005/8/layout/lProcess2"/>
    <dgm:cxn modelId="{446903BC-A603-463B-98A1-7500618EBCA3}" type="presParOf" srcId="{4FACAE99-E2D1-4D1E-8B97-3FD8D3ECEF22}" destId="{6B3C65B2-DE16-4FDD-A524-C308A634B0BB}" srcOrd="2" destOrd="0" presId="urn:microsoft.com/office/officeart/2005/8/layout/lProcess2"/>
    <dgm:cxn modelId="{4FE1762B-721E-4F17-870E-DA0D3B12A7F1}" type="presParOf" srcId="{6B3C65B2-DE16-4FDD-A524-C308A634B0BB}" destId="{8E0B252E-9728-4CA1-9D36-3F609075DF46}" srcOrd="0" destOrd="0" presId="urn:microsoft.com/office/officeart/2005/8/layout/lProcess2"/>
    <dgm:cxn modelId="{A7A593D6-6796-4F99-B250-91325976875A}" type="presParOf" srcId="{8E0B252E-9728-4CA1-9D36-3F609075DF46}" destId="{A93F0D4D-F8FC-4A5F-A624-F0B900877FF7}" srcOrd="0" destOrd="0" presId="urn:microsoft.com/office/officeart/2005/8/layout/lProcess2"/>
    <dgm:cxn modelId="{D05D0611-9FE9-4167-9C7E-5A35FA25AC64}" type="presParOf" srcId="{8E0B252E-9728-4CA1-9D36-3F609075DF46}" destId="{CD3EE29D-293F-4312-81C2-B7E5B9AB6ABE}" srcOrd="1" destOrd="0" presId="urn:microsoft.com/office/officeart/2005/8/layout/lProcess2"/>
    <dgm:cxn modelId="{F9EDC5E9-D014-4772-BCF0-EE35044B3FF1}" type="presParOf" srcId="{8E0B252E-9728-4CA1-9D36-3F609075DF46}" destId="{1861A3E0-E684-4ABA-B16F-0A55E655959A}" srcOrd="2" destOrd="0" presId="urn:microsoft.com/office/officeart/2005/8/layout/lProcess2"/>
    <dgm:cxn modelId="{32C01AC3-6C4C-4F33-AF9D-7095CD0564B4}" type="presParOf" srcId="{A46ADC70-CCCC-4F87-820C-5A59869E2B5D}" destId="{9E5272D3-556A-4D94-A7CB-D0A38D562F1F}" srcOrd="1" destOrd="0" presId="urn:microsoft.com/office/officeart/2005/8/layout/lProcess2"/>
    <dgm:cxn modelId="{25BC46C7-5392-46E0-8107-DD30138ECA03}" type="presParOf" srcId="{A46ADC70-CCCC-4F87-820C-5A59869E2B5D}" destId="{A4A4BB34-53D9-45F1-8833-32E3A9901220}" srcOrd="2" destOrd="0" presId="urn:microsoft.com/office/officeart/2005/8/layout/lProcess2"/>
    <dgm:cxn modelId="{7A7F82A2-25EB-4C8A-A58A-25772C9910F1}" type="presParOf" srcId="{A4A4BB34-53D9-45F1-8833-32E3A9901220}" destId="{410A763F-EFE2-4D4C-A4A4-AAB74FE88F90}" srcOrd="0" destOrd="0" presId="urn:microsoft.com/office/officeart/2005/8/layout/lProcess2"/>
    <dgm:cxn modelId="{E9D62485-2F95-438B-B26D-917BA6416871}" type="presParOf" srcId="{A4A4BB34-53D9-45F1-8833-32E3A9901220}" destId="{58554598-8D92-4DF0-823C-A1D227024C7B}" srcOrd="1" destOrd="0" presId="urn:microsoft.com/office/officeart/2005/8/layout/lProcess2"/>
    <dgm:cxn modelId="{66820519-16CF-4146-BE85-6D85A9B574F7}" type="presParOf" srcId="{A4A4BB34-53D9-45F1-8833-32E3A9901220}" destId="{4FAFC34C-6697-4180-877A-B919A52C64F4}" srcOrd="2" destOrd="0" presId="urn:microsoft.com/office/officeart/2005/8/layout/lProcess2"/>
    <dgm:cxn modelId="{37D8A163-B9D2-453A-B25F-76308D8690E0}" type="presParOf" srcId="{4FAFC34C-6697-4180-877A-B919A52C64F4}" destId="{B7E4BADD-3E42-4369-A4CF-AC91D28EBDA9}" srcOrd="0" destOrd="0" presId="urn:microsoft.com/office/officeart/2005/8/layout/lProcess2"/>
    <dgm:cxn modelId="{FE0162DF-CDF2-46E8-B918-61B9952F456F}" type="presParOf" srcId="{B7E4BADD-3E42-4369-A4CF-AC91D28EBDA9}" destId="{1810D372-DFB4-4B84-B825-6F8331DBB3B8}" srcOrd="0" destOrd="0" presId="urn:microsoft.com/office/officeart/2005/8/layout/lProcess2"/>
    <dgm:cxn modelId="{C30D6CC6-5A97-4773-BA2D-F16A37329D61}" type="presParOf" srcId="{B7E4BADD-3E42-4369-A4CF-AC91D28EBDA9}" destId="{A92A7907-9781-4754-8C20-60141332EA89}" srcOrd="1" destOrd="0" presId="urn:microsoft.com/office/officeart/2005/8/layout/lProcess2"/>
    <dgm:cxn modelId="{5225BC9A-2C1E-47BC-9EAC-09489CF9237B}" type="presParOf" srcId="{B7E4BADD-3E42-4369-A4CF-AC91D28EBDA9}" destId="{6A4F234A-93A3-4AAD-97FE-FD868CE3EA5A}" srcOrd="2" destOrd="0" presId="urn:microsoft.com/office/officeart/2005/8/layout/lProcess2"/>
    <dgm:cxn modelId="{C30508F0-5C1C-4DFB-81FF-14904FF456C6}" type="presParOf" srcId="{A46ADC70-CCCC-4F87-820C-5A59869E2B5D}" destId="{F5B3ED00-954F-49ED-B8F6-EA5E630B0575}" srcOrd="3" destOrd="0" presId="urn:microsoft.com/office/officeart/2005/8/layout/lProcess2"/>
    <dgm:cxn modelId="{D6D391BF-B5D0-4462-97AF-BBAE8FACD39C}" type="presParOf" srcId="{A46ADC70-CCCC-4F87-820C-5A59869E2B5D}" destId="{14324816-CCAE-4242-9724-271745251F85}" srcOrd="4" destOrd="0" presId="urn:microsoft.com/office/officeart/2005/8/layout/lProcess2"/>
    <dgm:cxn modelId="{80160F8C-143D-43B6-9A3B-BF7925AA4994}" type="presParOf" srcId="{14324816-CCAE-4242-9724-271745251F85}" destId="{CC8E7BEF-A88C-4499-8797-FE92E2873E0B}" srcOrd="0" destOrd="0" presId="urn:microsoft.com/office/officeart/2005/8/layout/lProcess2"/>
    <dgm:cxn modelId="{0F332902-E0DC-4ABD-903C-87FAAA9263A4}" type="presParOf" srcId="{14324816-CCAE-4242-9724-271745251F85}" destId="{AD46CB84-C2D9-487E-8049-AD179FF54F1C}" srcOrd="1" destOrd="0" presId="urn:microsoft.com/office/officeart/2005/8/layout/lProcess2"/>
    <dgm:cxn modelId="{FB8A6134-3FA2-404E-B3E8-73647F15CCDC}" type="presParOf" srcId="{14324816-CCAE-4242-9724-271745251F85}" destId="{7EC4A6EE-4F77-4053-843B-F83E3B90C0D8}" srcOrd="2" destOrd="0" presId="urn:microsoft.com/office/officeart/2005/8/layout/lProcess2"/>
    <dgm:cxn modelId="{77851E1A-147D-41AE-957F-BB47007FC2B8}" type="presParOf" srcId="{7EC4A6EE-4F77-4053-843B-F83E3B90C0D8}" destId="{80F7A88D-75FC-41B0-BD92-42F8A58D8BFA}" srcOrd="0" destOrd="0" presId="urn:microsoft.com/office/officeart/2005/8/layout/lProcess2"/>
    <dgm:cxn modelId="{56907546-6D99-4324-B81A-C7C58CFDA1BA}" type="presParOf" srcId="{80F7A88D-75FC-41B0-BD92-42F8A58D8BFA}" destId="{B5F4C2DC-2AF0-493C-A263-A669FEB61C14}" srcOrd="0" destOrd="0" presId="urn:microsoft.com/office/officeart/2005/8/layout/lProcess2"/>
    <dgm:cxn modelId="{1BB491F1-9C63-4A89-B280-61A3A78559AE}" type="presParOf" srcId="{80F7A88D-75FC-41B0-BD92-42F8A58D8BFA}" destId="{B4DECB82-A055-41CD-981A-234644A173CF}" srcOrd="1" destOrd="0" presId="urn:microsoft.com/office/officeart/2005/8/layout/lProcess2"/>
    <dgm:cxn modelId="{178C3819-C4E1-4FD3-ADA7-CD7D8AFD2EF3}" type="presParOf" srcId="{80F7A88D-75FC-41B0-BD92-42F8A58D8BFA}" destId="{B4BBD6E2-2026-428E-B1F4-3520C351E172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3E25E62-6020-4A07-BC17-2579C7DAC0A4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CE2D539D-E13B-4F6B-9795-C3AE0D4F4ACD}" type="pres">
      <dgm:prSet presAssocID="{43E25E62-6020-4A07-BC17-2579C7DAC0A4}" presName="cycle" presStyleCnt="0">
        <dgm:presLayoutVars>
          <dgm:dir/>
          <dgm:resizeHandles val="exact"/>
        </dgm:presLayoutVars>
      </dgm:prSet>
      <dgm:spPr/>
    </dgm:pt>
  </dgm:ptLst>
  <dgm:cxnLst>
    <dgm:cxn modelId="{5A22E905-A0FC-4731-B0BC-F8556DAA3E19}" type="presOf" srcId="{43E25E62-6020-4A07-BC17-2579C7DAC0A4}" destId="{CE2D539D-E13B-4F6B-9795-C3AE0D4F4ACD}" srcOrd="0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43B431-A87C-4B9B-A4EB-55AD19BF6E07}">
      <dsp:nvSpPr>
        <dsp:cNvPr id="0" name=""/>
        <dsp:cNvSpPr/>
      </dsp:nvSpPr>
      <dsp:spPr>
        <a:xfrm>
          <a:off x="0" y="515916"/>
          <a:ext cx="10425112" cy="3829813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C6F8A7-580F-45FF-8BCB-1E64229AA218}">
      <dsp:nvSpPr>
        <dsp:cNvPr id="0" name=""/>
        <dsp:cNvSpPr/>
      </dsp:nvSpPr>
      <dsp:spPr>
        <a:xfrm>
          <a:off x="7524609" y="1442846"/>
          <a:ext cx="1857991" cy="1914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0" rIns="0" bIns="2540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Результат (контроль и оценка результатов)  </a:t>
          </a:r>
        </a:p>
      </dsp:txBody>
      <dsp:txXfrm>
        <a:off x="7524609" y="1442846"/>
        <a:ext cx="1857991" cy="1914906"/>
      </dsp:txXfrm>
    </dsp:sp>
    <dsp:sp modelId="{022891EB-7173-4BCC-BFD2-21869D418582}">
      <dsp:nvSpPr>
        <dsp:cNvPr id="0" name=""/>
        <dsp:cNvSpPr/>
      </dsp:nvSpPr>
      <dsp:spPr>
        <a:xfrm>
          <a:off x="5295020" y="1442846"/>
          <a:ext cx="1857991" cy="1914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0" rIns="0" bIns="2540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Действия 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(учебные действия) </a:t>
          </a:r>
        </a:p>
      </dsp:txBody>
      <dsp:txXfrm>
        <a:off x="5295020" y="1442846"/>
        <a:ext cx="1857991" cy="1914906"/>
      </dsp:txXfrm>
    </dsp:sp>
    <dsp:sp modelId="{10C3F63C-431F-45A4-A40E-97ADF116606F}">
      <dsp:nvSpPr>
        <dsp:cNvPr id="0" name=""/>
        <dsp:cNvSpPr/>
      </dsp:nvSpPr>
      <dsp:spPr>
        <a:xfrm>
          <a:off x="3065430" y="1442846"/>
          <a:ext cx="1857991" cy="1914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0" rIns="0" bIns="2540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Цель 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(учебная задача ) </a:t>
          </a:r>
        </a:p>
      </dsp:txBody>
      <dsp:txXfrm>
        <a:off x="3065430" y="1442846"/>
        <a:ext cx="1857991" cy="1914906"/>
      </dsp:txXfrm>
    </dsp:sp>
    <dsp:sp modelId="{0D4F32D0-1F5C-4A59-ACAE-6912165A364E}">
      <dsp:nvSpPr>
        <dsp:cNvPr id="0" name=""/>
        <dsp:cNvSpPr/>
      </dsp:nvSpPr>
      <dsp:spPr>
        <a:xfrm>
          <a:off x="835841" y="1442846"/>
          <a:ext cx="1857991" cy="1914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0" rIns="0" bIns="2540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Мотив (учебная мотивация) </a:t>
          </a:r>
        </a:p>
      </dsp:txBody>
      <dsp:txXfrm>
        <a:off x="835841" y="1442846"/>
        <a:ext cx="1857991" cy="19149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BF1FA8-811C-43C7-AFCA-63A9278C1AD0}">
      <dsp:nvSpPr>
        <dsp:cNvPr id="0" name=""/>
        <dsp:cNvSpPr/>
      </dsp:nvSpPr>
      <dsp:spPr>
        <a:xfrm>
          <a:off x="1384" y="0"/>
          <a:ext cx="3598798" cy="4572000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Студент как субъект учебно-профессиональной деятельности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</a:p>
      </dsp:txBody>
      <dsp:txXfrm>
        <a:off x="1384" y="0"/>
        <a:ext cx="3598798" cy="1371600"/>
      </dsp:txXfrm>
    </dsp:sp>
    <dsp:sp modelId="{A93F0D4D-F8FC-4A5F-A624-F0B900877FF7}">
      <dsp:nvSpPr>
        <dsp:cNvPr id="0" name=""/>
        <dsp:cNvSpPr/>
      </dsp:nvSpPr>
      <dsp:spPr>
        <a:xfrm>
          <a:off x="372693" y="1417731"/>
          <a:ext cx="2879038" cy="1533257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Особенности современного профессионального образования</a:t>
          </a: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3.ования</a:t>
          </a:r>
        </a:p>
      </dsp:txBody>
      <dsp:txXfrm>
        <a:off x="417601" y="1462639"/>
        <a:ext cx="2789222" cy="1443441"/>
      </dsp:txXfrm>
    </dsp:sp>
    <dsp:sp modelId="{1861A3E0-E684-4ABA-B16F-0A55E655959A}">
      <dsp:nvSpPr>
        <dsp:cNvPr id="0" name=""/>
        <dsp:cNvSpPr/>
      </dsp:nvSpPr>
      <dsp:spPr>
        <a:xfrm>
          <a:off x="361264" y="3004835"/>
          <a:ext cx="2879038" cy="1338152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9525" rIns="12700" bIns="952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Требования к личности профессионала на современном рынке труда</a:t>
          </a:r>
        </a:p>
        <a:p>
          <a:pPr marL="0" lvl="0" indent="0" algn="just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</a:p>
      </dsp:txBody>
      <dsp:txXfrm>
        <a:off x="400457" y="3044028"/>
        <a:ext cx="2800652" cy="1259766"/>
      </dsp:txXfrm>
    </dsp:sp>
    <dsp:sp modelId="{410A763F-EFE2-4D4C-A4A4-AAB74FE88F90}">
      <dsp:nvSpPr>
        <dsp:cNvPr id="0" name=""/>
        <dsp:cNvSpPr/>
      </dsp:nvSpPr>
      <dsp:spPr>
        <a:xfrm>
          <a:off x="3870092" y="0"/>
          <a:ext cx="3598798" cy="4572000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Учебно-профессиональная эффективность </a:t>
          </a:r>
        </a:p>
      </dsp:txBody>
      <dsp:txXfrm>
        <a:off x="3870092" y="0"/>
        <a:ext cx="3598798" cy="1371600"/>
      </dsp:txXfrm>
    </dsp:sp>
    <dsp:sp modelId="{1810D372-DFB4-4B84-B825-6F8331DBB3B8}">
      <dsp:nvSpPr>
        <dsp:cNvPr id="0" name=""/>
        <dsp:cNvSpPr/>
      </dsp:nvSpPr>
      <dsp:spPr>
        <a:xfrm>
          <a:off x="4218542" y="1361007"/>
          <a:ext cx="2879038" cy="1749550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1430" rIns="15240" bIns="1143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Профессиональное становление личности </a:t>
          </a:r>
        </a:p>
        <a:p>
          <a:pPr marL="0" lvl="0" indent="0" algn="just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4269785" y="1412250"/>
        <a:ext cx="2776552" cy="1647064"/>
      </dsp:txXfrm>
    </dsp:sp>
    <dsp:sp modelId="{6A4F234A-93A3-4AAD-97FE-FD868CE3EA5A}">
      <dsp:nvSpPr>
        <dsp:cNvPr id="0" name=""/>
        <dsp:cNvSpPr/>
      </dsp:nvSpPr>
      <dsp:spPr>
        <a:xfrm>
          <a:off x="4218542" y="3273300"/>
          <a:ext cx="2879038" cy="1057833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Основы тайм-менеджмента</a:t>
          </a:r>
        </a:p>
      </dsp:txBody>
      <dsp:txXfrm>
        <a:off x="4249525" y="3304283"/>
        <a:ext cx="2817072" cy="995867"/>
      </dsp:txXfrm>
    </dsp:sp>
    <dsp:sp modelId="{CC8E7BEF-A88C-4499-8797-FE92E2873E0B}">
      <dsp:nvSpPr>
        <dsp:cNvPr id="0" name=""/>
        <dsp:cNvSpPr/>
      </dsp:nvSpPr>
      <dsp:spPr>
        <a:xfrm>
          <a:off x="7738801" y="0"/>
          <a:ext cx="3598798" cy="4572000"/>
        </a:xfrm>
        <a:prstGeom prst="roundRect">
          <a:avLst>
            <a:gd name="adj" fmla="val 10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Личная эффективность </a:t>
          </a:r>
        </a:p>
      </dsp:txBody>
      <dsp:txXfrm>
        <a:off x="7738801" y="0"/>
        <a:ext cx="3598798" cy="1371600"/>
      </dsp:txXfrm>
    </dsp:sp>
    <dsp:sp modelId="{B5F4C2DC-2AF0-493C-A263-A669FEB61C14}">
      <dsp:nvSpPr>
        <dsp:cNvPr id="0" name=""/>
        <dsp:cNvSpPr/>
      </dsp:nvSpPr>
      <dsp:spPr>
        <a:xfrm>
          <a:off x="8098681" y="1372221"/>
          <a:ext cx="2879038" cy="1560781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Личностное саморазвитие как условие личной эффективности</a:t>
          </a: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</a:t>
          </a:r>
          <a:endParaRPr lang="ru-RU" sz="7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8144395" y="1417935"/>
        <a:ext cx="2787610" cy="1469353"/>
      </dsp:txXfrm>
    </dsp:sp>
    <dsp:sp modelId="{B4BBD6E2-2026-428E-B1F4-3520C351E172}">
      <dsp:nvSpPr>
        <dsp:cNvPr id="0" name=""/>
        <dsp:cNvSpPr/>
      </dsp:nvSpPr>
      <dsp:spPr>
        <a:xfrm>
          <a:off x="8098681" y="3120973"/>
          <a:ext cx="2879038" cy="1221804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Жизненный баланс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(</a:t>
          </a:r>
          <a:r>
            <a:rPr lang="en-US" sz="18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«work-life-balance»</a:t>
          </a:r>
          <a:r>
            <a:rPr lang="ru-RU" sz="18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)</a:t>
          </a:r>
          <a:r>
            <a:rPr lang="en-US" sz="18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ru-RU" sz="18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</a:p>
        <a:p>
          <a:pPr marL="0" lvl="0" indent="0" algn="just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7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0" lvl="0" indent="0" algn="just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7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7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8134466" y="3156758"/>
        <a:ext cx="2807468" cy="11502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292245-64C7-4D2C-B027-B7D1E6320ABD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E94AF5-16BF-46D4-A229-9611B2E8E8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356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Образ слайда 1">
            <a:extLst>
              <a:ext uri="{FF2B5EF4-FFF2-40B4-BE49-F238E27FC236}">
                <a16:creationId xmlns:a16="http://schemas.microsoft.com/office/drawing/2014/main" id="{9AF9F542-0DBA-473A-881E-FC6405B34F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4" name="Заметки 2">
            <a:extLst>
              <a:ext uri="{FF2B5EF4-FFF2-40B4-BE49-F238E27FC236}">
                <a16:creationId xmlns:a16="http://schemas.microsoft.com/office/drawing/2014/main" id="{B984E95D-0578-45C6-AAC4-811F1BCA0F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  <p:sp>
        <p:nvSpPr>
          <p:cNvPr id="59395" name="Номер слайда 3">
            <a:extLst>
              <a:ext uri="{FF2B5EF4-FFF2-40B4-BE49-F238E27FC236}">
                <a16:creationId xmlns:a16="http://schemas.microsoft.com/office/drawing/2014/main" id="{D64A86E9-A3C2-4C70-AE3F-1282A54B36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9pPr>
          </a:lstStyle>
          <a:p>
            <a:fld id="{71483020-BAF4-403C-A8A8-970F7F54BB44}" type="slidenum">
              <a:rPr lang="ru-RU" altLang="ru-RU">
                <a:solidFill>
                  <a:prstClr val="black"/>
                </a:solidFill>
                <a:latin typeface="Calibri" panose="020F0502020204030204" pitchFamily="34" charset="0"/>
              </a:rPr>
              <a:pPr/>
              <a:t>29</a:t>
            </a:fld>
            <a:endParaRPr lang="ru-RU" altLang="ru-RU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6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6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6132447"/>
            <a:ext cx="8534400" cy="304798"/>
          </a:xfrm>
          <a:solidFill>
            <a:schemeClr val="accent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b" anchorCtr="0">
            <a:noAutofit/>
          </a:bodyPr>
          <a:lstStyle>
            <a:lvl1pPr marL="0" indent="0" algn="ctr">
              <a:buNone/>
              <a:defRPr lang="en-US" sz="1400" dirty="0"/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Город, год</a:t>
            </a:r>
            <a:endParaRPr lang="en-US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5E9FA6B-73BE-49D4-AFA8-D0AF0C8591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147" y="1629000"/>
            <a:ext cx="7099707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372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2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09602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68199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0558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609602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4368199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8130558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2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367759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8114275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23" hasCustomPrompt="1"/>
          </p:nvPr>
        </p:nvSpPr>
        <p:spPr>
          <a:xfrm>
            <a:off x="609602" y="5963686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9" name="Text Placehold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4367759" y="5963686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30" name="Text Placeholder 24"/>
          <p:cNvSpPr>
            <a:spLocks noGrp="1"/>
          </p:cNvSpPr>
          <p:nvPr>
            <p:ph type="body" sz="quarter" idx="25" hasCustomPrompt="1"/>
          </p:nvPr>
        </p:nvSpPr>
        <p:spPr>
          <a:xfrm>
            <a:off x="8114275" y="5963686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B2748EE8-DF71-465A-8F06-9B05A0B7A89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ru-RU"/>
              <a:t>Название раздела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998622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Дата 9">
            <a:extLst>
              <a:ext uri="{FF2B5EF4-FFF2-40B4-BE49-F238E27FC236}">
                <a16:creationId xmlns:a16="http://schemas.microsoft.com/office/drawing/2014/main" id="{82BB1504-0FCA-44F3-9B8A-4859FD04F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fld id="{6DE83524-018D-4287-9956-37408E7AB3E8}" type="datetimeFigureOut">
              <a:rPr lang="ru-RU">
                <a:solidFill>
                  <a:srgbClr val="00629B"/>
                </a:solidFill>
              </a:rPr>
              <a:pPr defTabSz="914400">
                <a:defRPr/>
              </a:pPr>
              <a:t>09.12.2020</a:t>
            </a:fld>
            <a:endParaRPr lang="ru-RU">
              <a:solidFill>
                <a:srgbClr val="00629B"/>
              </a:solidFill>
            </a:endParaRPr>
          </a:p>
        </p:txBody>
      </p:sp>
      <p:sp>
        <p:nvSpPr>
          <p:cNvPr id="5" name="Нижний колонтитул 21">
            <a:extLst>
              <a:ext uri="{FF2B5EF4-FFF2-40B4-BE49-F238E27FC236}">
                <a16:creationId xmlns:a16="http://schemas.microsoft.com/office/drawing/2014/main" id="{F95191E9-7E9E-4109-8005-E7522A2A9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6" name="Номер слайда 17">
            <a:extLst>
              <a:ext uri="{FF2B5EF4-FFF2-40B4-BE49-F238E27FC236}">
                <a16:creationId xmlns:a16="http://schemas.microsoft.com/office/drawing/2014/main" id="{2004E991-6601-4E19-B48C-03B6672AE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9E31978A-4DCA-442A-912E-A2D554312C99}" type="slidenum">
              <a:rPr lang="ru-RU" altLang="ru-RU">
                <a:solidFill>
                  <a:srgbClr val="00629B"/>
                </a:solidFill>
              </a:rPr>
              <a:pPr defTabSz="914400"/>
              <a:t>‹#›</a:t>
            </a:fld>
            <a:endParaRPr lang="ru-RU" altLang="ru-RU">
              <a:solidFill>
                <a:srgbClr val="0062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70823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51EE1F0-D5AB-4BE2-B473-7531708C71D5}" type="datetime1">
              <a:rPr lang="ru-RU" smtClean="0">
                <a:solidFill>
                  <a:srgbClr val="00629B"/>
                </a:solidFill>
              </a:rPr>
              <a:pPr defTabSz="914400"/>
              <a:t>09.12.2020</a:t>
            </a:fld>
            <a:endParaRPr lang="ru-RU">
              <a:solidFill>
                <a:srgbClr val="00629B"/>
              </a:solidFill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Айварова Н.Г., к.пс.. н.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19B0651-EE4F-4900-A07F-96A6BFA9D0F0}" type="slidenum">
              <a:rPr lang="ru-RU" smtClean="0">
                <a:solidFill>
                  <a:srgbClr val="00629B"/>
                </a:solidFill>
              </a:rPr>
              <a:pPr defTabSz="914400"/>
              <a:t>‹#›</a:t>
            </a:fld>
            <a:endParaRPr lang="ru-RU">
              <a:solidFill>
                <a:srgbClr val="00629B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/>
            <a:endParaRPr lang="en-US">
              <a:solidFill>
                <a:srgbClr val="00629B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/>
            <a:endParaRPr lang="en-US">
              <a:solidFill>
                <a:srgbClr val="0062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50030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2328177"/>
            <a:ext cx="8365245" cy="379798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ru-RU" dirty="0">
                <a:solidFill>
                  <a:schemeClr val="tx1"/>
                </a:solidFill>
              </a:defRPr>
            </a:lvl1pPr>
            <a:lvl3pPr>
              <a:defRPr lang="ru-RU" sz="2000" dirty="0">
                <a:solidFill>
                  <a:schemeClr val="tx1"/>
                </a:solidFill>
              </a:defRPr>
            </a:lvl3pPr>
            <a:lvl4pPr>
              <a:defRPr lang="ru-RU" sz="1800" dirty="0">
                <a:solidFill>
                  <a:schemeClr val="tx1"/>
                </a:solidFill>
              </a:defRPr>
            </a:lvl4pPr>
            <a:lvl5pPr>
              <a:defRPr lang="ru-RU" sz="1600" dirty="0">
                <a:solidFill>
                  <a:schemeClr val="tx1"/>
                </a:solidFill>
              </a:defRPr>
            </a:lvl5pPr>
            <a:lvl6pPr>
              <a:defRPr lang="en-US" sz="1400" dirty="0">
                <a:solidFill>
                  <a:schemeClr val="tx1"/>
                </a:solidFill>
              </a:defRPr>
            </a:lvl6pPr>
          </a:lstStyle>
          <a:p>
            <a:pPr lvl="0"/>
            <a:r>
              <a:rPr lang="ru-RU" dirty="0"/>
              <a:t>Изложите здесь основные тезисы раздела</a:t>
            </a:r>
          </a:p>
          <a:p>
            <a:pPr lvl="2"/>
            <a:r>
              <a:rPr lang="ru-RU" dirty="0"/>
              <a:t>Второй уровень</a:t>
            </a:r>
          </a:p>
          <a:p>
            <a:pPr lvl="3"/>
            <a:r>
              <a:rPr lang="ru-RU" dirty="0"/>
              <a:t>Третий уровень</a:t>
            </a:r>
          </a:p>
          <a:p>
            <a:pPr lvl="4"/>
            <a:r>
              <a:rPr lang="ru-RU" dirty="0"/>
              <a:t>Четвертый уровень</a:t>
            </a:r>
          </a:p>
          <a:p>
            <a:pPr lvl="5"/>
            <a:r>
              <a:rPr lang="ru-RU" dirty="0"/>
              <a:t>Пятый уровень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ru-RU" dirty="0"/>
              <a:t>Название раздела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200185-F38A-4129-A0B9-00F7318796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6" t="21630" r="73503" b="27206"/>
          <a:stretch/>
        </p:blipFill>
        <p:spPr>
          <a:xfrm>
            <a:off x="11133796" y="2583543"/>
            <a:ext cx="1058204" cy="352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7254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5ECA55-9769-4968-A783-C9E70872DAE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599" y="2346583"/>
            <a:ext cx="10972800" cy="38971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61B5029-6DCA-46C8-85EA-2A387651C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54246273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BDA6476B-5762-49D8-AB5F-107D3C25E7A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599" y="2346583"/>
            <a:ext cx="5374357" cy="37795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Объект 6">
            <a:extLst>
              <a:ext uri="{FF2B5EF4-FFF2-40B4-BE49-F238E27FC236}">
                <a16:creationId xmlns:a16="http://schemas.microsoft.com/office/drawing/2014/main" id="{B693B51F-5ADA-47B3-92A7-688B695B071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8046" y="2346583"/>
            <a:ext cx="5374357" cy="37795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F975E9B-033B-4283-9AA8-CE90532FBE7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68013236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7545917" y="2346325"/>
            <a:ext cx="4036483" cy="1885950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545917" y="4384675"/>
            <a:ext cx="4036483" cy="1885950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664"/>
            <a:ext cx="10972800" cy="827087"/>
          </a:xfrm>
        </p:spPr>
        <p:txBody>
          <a:bodyPr/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5BA8D95-7735-46FC-9C16-677F9F41E39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776F01B-CEB5-4099-86FB-0DB6522A8E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2346325"/>
            <a:ext cx="6691313" cy="3924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060921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09601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68198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0557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609601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4368198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8130557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1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367758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8114274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23" hasCustomPrompt="1"/>
          </p:nvPr>
        </p:nvSpPr>
        <p:spPr>
          <a:xfrm>
            <a:off x="609601" y="5963684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9" name="Text Placehold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4367758" y="5963684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30" name="Text Placeholder 24"/>
          <p:cNvSpPr>
            <a:spLocks noGrp="1"/>
          </p:cNvSpPr>
          <p:nvPr>
            <p:ph type="body" sz="quarter" idx="25" hasCustomPrompt="1"/>
          </p:nvPr>
        </p:nvSpPr>
        <p:spPr>
          <a:xfrm>
            <a:off x="8114274" y="5963684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B2748EE8-DF71-465A-8F06-9B05A0B7A89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61802182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09601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68198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0557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1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367758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8114274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C360FB18-3D53-4F80-8F0E-D7BB0AB67B17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sp>
        <p:nvSpPr>
          <p:cNvPr id="17" name="Объект 6">
            <a:extLst>
              <a:ext uri="{FF2B5EF4-FFF2-40B4-BE49-F238E27FC236}">
                <a16:creationId xmlns:a16="http://schemas.microsoft.com/office/drawing/2014/main" id="{122D94C1-29FE-4630-90C2-5AB106F4826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599" y="4426297"/>
            <a:ext cx="5374357" cy="16998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8" name="Объект 6">
            <a:extLst>
              <a:ext uri="{FF2B5EF4-FFF2-40B4-BE49-F238E27FC236}">
                <a16:creationId xmlns:a16="http://schemas.microsoft.com/office/drawing/2014/main" id="{0E03509B-601B-49BB-A89B-23423356545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8046" y="4426297"/>
            <a:ext cx="5374357" cy="16998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3838113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545918" y="2360173"/>
            <a:ext cx="4048753" cy="3892048"/>
          </a:xfrm>
          <a:custGeom>
            <a:avLst/>
            <a:gdLst>
              <a:gd name="connsiteX0" fmla="*/ 0 w 3027362"/>
              <a:gd name="connsiteY0" fmla="*/ 0 h 1885950"/>
              <a:gd name="connsiteX1" fmla="*/ 2528981 w 3027362"/>
              <a:gd name="connsiteY1" fmla="*/ 0 h 1885950"/>
              <a:gd name="connsiteX2" fmla="*/ 3027362 w 3027362"/>
              <a:gd name="connsiteY2" fmla="*/ 498381 h 1885950"/>
              <a:gd name="connsiteX3" fmla="*/ 3027362 w 3027362"/>
              <a:gd name="connsiteY3" fmla="*/ 1885950 h 1885950"/>
              <a:gd name="connsiteX4" fmla="*/ 0 w 3027362"/>
              <a:gd name="connsiteY4" fmla="*/ 1885950 h 1885950"/>
              <a:gd name="connsiteX5" fmla="*/ 0 w 3027362"/>
              <a:gd name="connsiteY5" fmla="*/ 0 h 1885950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0 w 3036565"/>
              <a:gd name="connsiteY4" fmla="*/ 1885950 h 3892048"/>
              <a:gd name="connsiteX5" fmla="*/ 0 w 3036565"/>
              <a:gd name="connsiteY5" fmla="*/ 0 h 3892048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9203 w 3036565"/>
              <a:gd name="connsiteY4" fmla="*/ 3892047 h 3892048"/>
              <a:gd name="connsiteX5" fmla="*/ 0 w 3036565"/>
              <a:gd name="connsiteY5" fmla="*/ 0 h 389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6565" h="3892048">
                <a:moveTo>
                  <a:pt x="0" y="0"/>
                </a:moveTo>
                <a:lnTo>
                  <a:pt x="2528981" y="0"/>
                </a:lnTo>
                <a:cubicBezTo>
                  <a:pt x="2804229" y="0"/>
                  <a:pt x="3027362" y="223133"/>
                  <a:pt x="3027362" y="498381"/>
                </a:cubicBezTo>
                <a:cubicBezTo>
                  <a:pt x="3030430" y="1629603"/>
                  <a:pt x="3033497" y="2760826"/>
                  <a:pt x="3036565" y="3892048"/>
                </a:cubicBezTo>
                <a:lnTo>
                  <a:pt x="9203" y="3892047"/>
                </a:lnTo>
                <a:cubicBezTo>
                  <a:pt x="6135" y="2594698"/>
                  <a:pt x="3068" y="1297349"/>
                  <a:pt x="0" y="0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EF96E6-8A7C-4C39-B7DA-6C320FCA51A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" y="2325688"/>
            <a:ext cx="6705600" cy="39258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422534-EE83-44A0-B23D-637EBC4355C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491114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3DFB209-2F6E-43A7-9BE1-C549DB29D8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3858299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2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09602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68199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0558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2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367759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8114275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C360FB18-3D53-4F80-8F0E-D7BB0AB67B17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ru-RU"/>
              <a:t>Название раздела</a:t>
            </a:r>
            <a:endParaRPr lang="ru-RU" dirty="0"/>
          </a:p>
        </p:txBody>
      </p:sp>
      <p:sp>
        <p:nvSpPr>
          <p:cNvPr id="17" name="Объект 6">
            <a:extLst>
              <a:ext uri="{FF2B5EF4-FFF2-40B4-BE49-F238E27FC236}">
                <a16:creationId xmlns:a16="http://schemas.microsoft.com/office/drawing/2014/main" id="{122D94C1-29FE-4630-90C2-5AB106F4826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0" y="4426299"/>
            <a:ext cx="5374357" cy="16998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8" name="Объект 6">
            <a:extLst>
              <a:ext uri="{FF2B5EF4-FFF2-40B4-BE49-F238E27FC236}">
                <a16:creationId xmlns:a16="http://schemas.microsoft.com/office/drawing/2014/main" id="{0E03509B-601B-49BB-A89B-23423356545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8047" y="4426299"/>
            <a:ext cx="5374357" cy="16998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1630317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>
  <p:cSld name="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F00C7CB-13C3-4C0B-9C93-1C834661F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fld id="{26170540-4A5F-4C2A-8E60-2E83B1BCA221}" type="datetimeFigureOut">
              <a:rPr lang="ru-RU">
                <a:solidFill>
                  <a:srgbClr val="00629B"/>
                </a:solidFill>
              </a:rPr>
              <a:pPr defTabSz="914400">
                <a:defRPr/>
              </a:pPr>
              <a:t>09.12.2020</a:t>
            </a:fld>
            <a:endParaRPr lang="ru-RU">
              <a:solidFill>
                <a:srgbClr val="00629B"/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AF63BA2-547E-4C95-AD01-00D08C8FC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18E20EC-D495-44EE-8409-399D173D1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D756E033-4348-4E73-9957-264CFF63AE46}" type="slidenum">
              <a:rPr lang="ru-RU" altLang="ru-RU">
                <a:solidFill>
                  <a:srgbClr val="00629B"/>
                </a:solidFill>
              </a:rPr>
              <a:pPr defTabSz="914400"/>
              <a:t>‹#›</a:t>
            </a:fld>
            <a:endParaRPr lang="ru-RU" altLang="ru-RU">
              <a:solidFill>
                <a:srgbClr val="0062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3555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Дата 9">
            <a:extLst>
              <a:ext uri="{FF2B5EF4-FFF2-40B4-BE49-F238E27FC236}">
                <a16:creationId xmlns:a16="http://schemas.microsoft.com/office/drawing/2014/main" id="{82BB1504-0FCA-44F3-9B8A-4859FD04F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fld id="{6DE83524-018D-4287-9956-37408E7AB3E8}" type="datetimeFigureOut">
              <a:rPr lang="ru-RU">
                <a:solidFill>
                  <a:srgbClr val="00629B"/>
                </a:solidFill>
              </a:rPr>
              <a:pPr defTabSz="914400">
                <a:defRPr/>
              </a:pPr>
              <a:t>09.12.2020</a:t>
            </a:fld>
            <a:endParaRPr lang="ru-RU">
              <a:solidFill>
                <a:srgbClr val="00629B"/>
              </a:solidFill>
            </a:endParaRPr>
          </a:p>
        </p:txBody>
      </p:sp>
      <p:sp>
        <p:nvSpPr>
          <p:cNvPr id="5" name="Нижний колонтитул 21">
            <a:extLst>
              <a:ext uri="{FF2B5EF4-FFF2-40B4-BE49-F238E27FC236}">
                <a16:creationId xmlns:a16="http://schemas.microsoft.com/office/drawing/2014/main" id="{F95191E9-7E9E-4109-8005-E7522A2A9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6" name="Номер слайда 17">
            <a:extLst>
              <a:ext uri="{FF2B5EF4-FFF2-40B4-BE49-F238E27FC236}">
                <a16:creationId xmlns:a16="http://schemas.microsoft.com/office/drawing/2014/main" id="{2004E991-6601-4E19-B48C-03B6672AE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9E31978A-4DCA-442A-912E-A2D554312C99}" type="slidenum">
              <a:rPr lang="ru-RU" altLang="ru-RU">
                <a:solidFill>
                  <a:srgbClr val="00629B"/>
                </a:solidFill>
              </a:rPr>
              <a:pPr defTabSz="914400"/>
              <a:t>‹#›</a:t>
            </a:fld>
            <a:endParaRPr lang="ru-RU" altLang="ru-RU">
              <a:solidFill>
                <a:srgbClr val="0062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65348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2328177"/>
            <a:ext cx="8365245" cy="379798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ru-RU" dirty="0">
                <a:solidFill>
                  <a:schemeClr val="tx1"/>
                </a:solidFill>
              </a:defRPr>
            </a:lvl1pPr>
            <a:lvl3pPr>
              <a:defRPr lang="ru-RU" sz="2000" dirty="0">
                <a:solidFill>
                  <a:schemeClr val="tx1"/>
                </a:solidFill>
              </a:defRPr>
            </a:lvl3pPr>
            <a:lvl4pPr>
              <a:defRPr lang="ru-RU" sz="1800" dirty="0">
                <a:solidFill>
                  <a:schemeClr val="tx1"/>
                </a:solidFill>
              </a:defRPr>
            </a:lvl4pPr>
            <a:lvl5pPr>
              <a:defRPr lang="ru-RU" sz="1600" dirty="0">
                <a:solidFill>
                  <a:schemeClr val="tx1"/>
                </a:solidFill>
              </a:defRPr>
            </a:lvl5pPr>
            <a:lvl6pPr>
              <a:defRPr lang="en-US" sz="1400" dirty="0">
                <a:solidFill>
                  <a:schemeClr val="tx1"/>
                </a:solidFill>
              </a:defRPr>
            </a:lvl6pPr>
          </a:lstStyle>
          <a:p>
            <a:pPr lvl="0"/>
            <a:r>
              <a:rPr lang="ru-RU" dirty="0"/>
              <a:t>Изложите здесь основные тезисы раздела</a:t>
            </a:r>
          </a:p>
          <a:p>
            <a:pPr lvl="2"/>
            <a:r>
              <a:rPr lang="ru-RU" dirty="0"/>
              <a:t>Второй уровень</a:t>
            </a:r>
          </a:p>
          <a:p>
            <a:pPr lvl="3"/>
            <a:r>
              <a:rPr lang="ru-RU" dirty="0"/>
              <a:t>Третий уровень</a:t>
            </a:r>
          </a:p>
          <a:p>
            <a:pPr lvl="4"/>
            <a:r>
              <a:rPr lang="ru-RU" dirty="0"/>
              <a:t>Четвертый уровень</a:t>
            </a:r>
          </a:p>
          <a:p>
            <a:pPr lvl="5"/>
            <a:r>
              <a:rPr lang="ru-RU" dirty="0"/>
              <a:t>Пятый уровень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ru-RU" dirty="0"/>
              <a:t>Название раздела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200185-F38A-4129-A0B9-00F7318796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6" t="21630" r="73503" b="27206"/>
          <a:stretch/>
        </p:blipFill>
        <p:spPr>
          <a:xfrm>
            <a:off x="11133796" y="2583543"/>
            <a:ext cx="1058204" cy="352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2564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5ECA55-9769-4968-A783-C9E70872DAE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599" y="2346583"/>
            <a:ext cx="10972800" cy="38971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61B5029-6DCA-46C8-85EA-2A387651C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7345664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BDA6476B-5762-49D8-AB5F-107D3C25E7A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599" y="2346583"/>
            <a:ext cx="5374357" cy="37795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Объект 6">
            <a:extLst>
              <a:ext uri="{FF2B5EF4-FFF2-40B4-BE49-F238E27FC236}">
                <a16:creationId xmlns:a16="http://schemas.microsoft.com/office/drawing/2014/main" id="{B693B51F-5ADA-47B3-92A7-688B695B071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8046" y="2346583"/>
            <a:ext cx="5374357" cy="37795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F975E9B-033B-4283-9AA8-CE90532FBE7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64750380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7545917" y="2346325"/>
            <a:ext cx="4036483" cy="1885950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545917" y="4384675"/>
            <a:ext cx="4036483" cy="1885950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664"/>
            <a:ext cx="10972800" cy="827087"/>
          </a:xfrm>
        </p:spPr>
        <p:txBody>
          <a:bodyPr/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5BA8D95-7735-46FC-9C16-677F9F41E39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776F01B-CEB5-4099-86FB-0DB6522A8E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2346325"/>
            <a:ext cx="6691313" cy="3924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1982858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09601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68198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0557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609601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4368198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8130557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1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367758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8114274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23" hasCustomPrompt="1"/>
          </p:nvPr>
        </p:nvSpPr>
        <p:spPr>
          <a:xfrm>
            <a:off x="609601" y="5963684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9" name="Text Placehold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4367758" y="5963684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30" name="Text Placeholder 24"/>
          <p:cNvSpPr>
            <a:spLocks noGrp="1"/>
          </p:cNvSpPr>
          <p:nvPr>
            <p:ph type="body" sz="quarter" idx="25" hasCustomPrompt="1"/>
          </p:nvPr>
        </p:nvSpPr>
        <p:spPr>
          <a:xfrm>
            <a:off x="8114274" y="5963684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B2748EE8-DF71-465A-8F06-9B05A0B7A89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376773502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09601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68198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0557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1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367758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8114274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C360FB18-3D53-4F80-8F0E-D7BB0AB67B17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sp>
        <p:nvSpPr>
          <p:cNvPr id="17" name="Объект 6">
            <a:extLst>
              <a:ext uri="{FF2B5EF4-FFF2-40B4-BE49-F238E27FC236}">
                <a16:creationId xmlns:a16="http://schemas.microsoft.com/office/drawing/2014/main" id="{122D94C1-29FE-4630-90C2-5AB106F4826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599" y="4426297"/>
            <a:ext cx="5374357" cy="16998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8" name="Объект 6">
            <a:extLst>
              <a:ext uri="{FF2B5EF4-FFF2-40B4-BE49-F238E27FC236}">
                <a16:creationId xmlns:a16="http://schemas.microsoft.com/office/drawing/2014/main" id="{0E03509B-601B-49BB-A89B-23423356545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8046" y="4426297"/>
            <a:ext cx="5374357" cy="16998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1174615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545918" y="2360173"/>
            <a:ext cx="4048753" cy="3892048"/>
          </a:xfrm>
          <a:custGeom>
            <a:avLst/>
            <a:gdLst>
              <a:gd name="connsiteX0" fmla="*/ 0 w 3027362"/>
              <a:gd name="connsiteY0" fmla="*/ 0 h 1885950"/>
              <a:gd name="connsiteX1" fmla="*/ 2528981 w 3027362"/>
              <a:gd name="connsiteY1" fmla="*/ 0 h 1885950"/>
              <a:gd name="connsiteX2" fmla="*/ 3027362 w 3027362"/>
              <a:gd name="connsiteY2" fmla="*/ 498381 h 1885950"/>
              <a:gd name="connsiteX3" fmla="*/ 3027362 w 3027362"/>
              <a:gd name="connsiteY3" fmla="*/ 1885950 h 1885950"/>
              <a:gd name="connsiteX4" fmla="*/ 0 w 3027362"/>
              <a:gd name="connsiteY4" fmla="*/ 1885950 h 1885950"/>
              <a:gd name="connsiteX5" fmla="*/ 0 w 3027362"/>
              <a:gd name="connsiteY5" fmla="*/ 0 h 1885950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0 w 3036565"/>
              <a:gd name="connsiteY4" fmla="*/ 1885950 h 3892048"/>
              <a:gd name="connsiteX5" fmla="*/ 0 w 3036565"/>
              <a:gd name="connsiteY5" fmla="*/ 0 h 3892048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9203 w 3036565"/>
              <a:gd name="connsiteY4" fmla="*/ 3892047 h 3892048"/>
              <a:gd name="connsiteX5" fmla="*/ 0 w 3036565"/>
              <a:gd name="connsiteY5" fmla="*/ 0 h 389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6565" h="3892048">
                <a:moveTo>
                  <a:pt x="0" y="0"/>
                </a:moveTo>
                <a:lnTo>
                  <a:pt x="2528981" y="0"/>
                </a:lnTo>
                <a:cubicBezTo>
                  <a:pt x="2804229" y="0"/>
                  <a:pt x="3027362" y="223133"/>
                  <a:pt x="3027362" y="498381"/>
                </a:cubicBezTo>
                <a:cubicBezTo>
                  <a:pt x="3030430" y="1629603"/>
                  <a:pt x="3033497" y="2760826"/>
                  <a:pt x="3036565" y="3892048"/>
                </a:cubicBezTo>
                <a:lnTo>
                  <a:pt x="9203" y="3892047"/>
                </a:lnTo>
                <a:cubicBezTo>
                  <a:pt x="6135" y="2594698"/>
                  <a:pt x="3068" y="1297349"/>
                  <a:pt x="0" y="0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EF96E6-8A7C-4C39-B7DA-6C320FCA51A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" y="2325688"/>
            <a:ext cx="6705600" cy="39258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422534-EE83-44A0-B23D-637EBC4355C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5680253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3DFB209-2F6E-43A7-9BE1-C549DB29D8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49159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2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545920" y="2360173"/>
            <a:ext cx="4048753" cy="3892048"/>
          </a:xfrm>
          <a:custGeom>
            <a:avLst/>
            <a:gdLst>
              <a:gd name="connsiteX0" fmla="*/ 0 w 3027362"/>
              <a:gd name="connsiteY0" fmla="*/ 0 h 1885950"/>
              <a:gd name="connsiteX1" fmla="*/ 2528981 w 3027362"/>
              <a:gd name="connsiteY1" fmla="*/ 0 h 1885950"/>
              <a:gd name="connsiteX2" fmla="*/ 3027362 w 3027362"/>
              <a:gd name="connsiteY2" fmla="*/ 498381 h 1885950"/>
              <a:gd name="connsiteX3" fmla="*/ 3027362 w 3027362"/>
              <a:gd name="connsiteY3" fmla="*/ 1885950 h 1885950"/>
              <a:gd name="connsiteX4" fmla="*/ 0 w 3027362"/>
              <a:gd name="connsiteY4" fmla="*/ 1885950 h 1885950"/>
              <a:gd name="connsiteX5" fmla="*/ 0 w 3027362"/>
              <a:gd name="connsiteY5" fmla="*/ 0 h 1885950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0 w 3036565"/>
              <a:gd name="connsiteY4" fmla="*/ 1885950 h 3892048"/>
              <a:gd name="connsiteX5" fmla="*/ 0 w 3036565"/>
              <a:gd name="connsiteY5" fmla="*/ 0 h 3892048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9203 w 3036565"/>
              <a:gd name="connsiteY4" fmla="*/ 3892047 h 3892048"/>
              <a:gd name="connsiteX5" fmla="*/ 0 w 3036565"/>
              <a:gd name="connsiteY5" fmla="*/ 0 h 389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6565" h="3892048">
                <a:moveTo>
                  <a:pt x="0" y="0"/>
                </a:moveTo>
                <a:lnTo>
                  <a:pt x="2528981" y="0"/>
                </a:lnTo>
                <a:cubicBezTo>
                  <a:pt x="2804229" y="0"/>
                  <a:pt x="3027362" y="223133"/>
                  <a:pt x="3027362" y="498381"/>
                </a:cubicBezTo>
                <a:cubicBezTo>
                  <a:pt x="3030430" y="1629603"/>
                  <a:pt x="3033497" y="2760826"/>
                  <a:pt x="3036565" y="3892048"/>
                </a:cubicBezTo>
                <a:lnTo>
                  <a:pt x="9203" y="3892047"/>
                </a:lnTo>
                <a:cubicBezTo>
                  <a:pt x="6135" y="2594698"/>
                  <a:pt x="3068" y="1297349"/>
                  <a:pt x="0" y="0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EF96E6-8A7C-4C39-B7DA-6C320FCA51A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" y="2325690"/>
            <a:ext cx="6705600" cy="39258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422534-EE83-44A0-B23D-637EBC4355C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ru-RU"/>
              <a:t>Название раздела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379593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>
  <p:cSld name="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F00C7CB-13C3-4C0B-9C93-1C834661F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fld id="{26170540-4A5F-4C2A-8E60-2E83B1BCA221}" type="datetimeFigureOut">
              <a:rPr lang="ru-RU">
                <a:solidFill>
                  <a:srgbClr val="00629B"/>
                </a:solidFill>
              </a:rPr>
              <a:pPr defTabSz="914400">
                <a:defRPr/>
              </a:pPr>
              <a:t>09.12.2020</a:t>
            </a:fld>
            <a:endParaRPr lang="ru-RU">
              <a:solidFill>
                <a:srgbClr val="00629B"/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AF63BA2-547E-4C95-AD01-00D08C8FC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18E20EC-D495-44EE-8409-399D173D1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D756E033-4348-4E73-9957-264CFF63AE46}" type="slidenum">
              <a:rPr lang="ru-RU" altLang="ru-RU">
                <a:solidFill>
                  <a:srgbClr val="00629B"/>
                </a:solidFill>
              </a:rPr>
              <a:pPr defTabSz="914400"/>
              <a:t>‹#›</a:t>
            </a:fld>
            <a:endParaRPr lang="ru-RU" altLang="ru-RU">
              <a:solidFill>
                <a:srgbClr val="0062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6973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Дата 9">
            <a:extLst>
              <a:ext uri="{FF2B5EF4-FFF2-40B4-BE49-F238E27FC236}">
                <a16:creationId xmlns:a16="http://schemas.microsoft.com/office/drawing/2014/main" id="{82BB1504-0FCA-44F3-9B8A-4859FD04F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fld id="{6DE83524-018D-4287-9956-37408E7AB3E8}" type="datetimeFigureOut">
              <a:rPr lang="ru-RU">
                <a:solidFill>
                  <a:srgbClr val="00629B"/>
                </a:solidFill>
              </a:rPr>
              <a:pPr defTabSz="914400">
                <a:defRPr/>
              </a:pPr>
              <a:t>09.12.2020</a:t>
            </a:fld>
            <a:endParaRPr lang="ru-RU">
              <a:solidFill>
                <a:srgbClr val="00629B"/>
              </a:solidFill>
            </a:endParaRPr>
          </a:p>
        </p:txBody>
      </p:sp>
      <p:sp>
        <p:nvSpPr>
          <p:cNvPr id="5" name="Нижний колонтитул 21">
            <a:extLst>
              <a:ext uri="{FF2B5EF4-FFF2-40B4-BE49-F238E27FC236}">
                <a16:creationId xmlns:a16="http://schemas.microsoft.com/office/drawing/2014/main" id="{F95191E9-7E9E-4109-8005-E7522A2A9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6" name="Номер слайда 17">
            <a:extLst>
              <a:ext uri="{FF2B5EF4-FFF2-40B4-BE49-F238E27FC236}">
                <a16:creationId xmlns:a16="http://schemas.microsoft.com/office/drawing/2014/main" id="{2004E991-6601-4E19-B48C-03B6672AE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9E31978A-4DCA-442A-912E-A2D554312C99}" type="slidenum">
              <a:rPr lang="ru-RU" altLang="ru-RU">
                <a:solidFill>
                  <a:srgbClr val="00629B"/>
                </a:solidFill>
              </a:rPr>
              <a:pPr defTabSz="914400"/>
              <a:t>‹#›</a:t>
            </a:fld>
            <a:endParaRPr lang="ru-RU" altLang="ru-RU">
              <a:solidFill>
                <a:srgbClr val="0062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99669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51EE1F0-D5AB-4BE2-B473-7531708C71D5}" type="datetime1">
              <a:rPr lang="ru-RU" smtClean="0">
                <a:solidFill>
                  <a:srgbClr val="00629B"/>
                </a:solidFill>
              </a:rPr>
              <a:pPr defTabSz="914400"/>
              <a:t>09.12.2020</a:t>
            </a:fld>
            <a:endParaRPr lang="ru-RU">
              <a:solidFill>
                <a:srgbClr val="00629B"/>
              </a:solidFill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Айварова Н.Г., к.пс.. н.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19B0651-EE4F-4900-A07F-96A6BFA9D0F0}" type="slidenum">
              <a:rPr lang="ru-RU" smtClean="0">
                <a:solidFill>
                  <a:srgbClr val="00629B"/>
                </a:solidFill>
              </a:rPr>
              <a:pPr defTabSz="914400"/>
              <a:t>‹#›</a:t>
            </a:fld>
            <a:endParaRPr lang="ru-RU">
              <a:solidFill>
                <a:srgbClr val="00629B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/>
            <a:endParaRPr lang="en-US">
              <a:solidFill>
                <a:srgbClr val="00629B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/>
            <a:endParaRPr lang="en-US">
              <a:solidFill>
                <a:srgbClr val="0062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93936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2328177"/>
            <a:ext cx="8365245" cy="379798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ru-RU" dirty="0">
                <a:solidFill>
                  <a:schemeClr val="tx1"/>
                </a:solidFill>
              </a:defRPr>
            </a:lvl1pPr>
            <a:lvl3pPr>
              <a:defRPr lang="ru-RU" sz="2000" dirty="0">
                <a:solidFill>
                  <a:schemeClr val="tx1"/>
                </a:solidFill>
              </a:defRPr>
            </a:lvl3pPr>
            <a:lvl4pPr>
              <a:defRPr lang="ru-RU" sz="1800" dirty="0">
                <a:solidFill>
                  <a:schemeClr val="tx1"/>
                </a:solidFill>
              </a:defRPr>
            </a:lvl4pPr>
            <a:lvl5pPr>
              <a:defRPr lang="ru-RU" sz="1600" dirty="0">
                <a:solidFill>
                  <a:schemeClr val="tx1"/>
                </a:solidFill>
              </a:defRPr>
            </a:lvl5pPr>
            <a:lvl6pPr>
              <a:defRPr lang="en-US" sz="1400" dirty="0">
                <a:solidFill>
                  <a:schemeClr val="tx1"/>
                </a:solidFill>
              </a:defRPr>
            </a:lvl6pPr>
          </a:lstStyle>
          <a:p>
            <a:pPr lvl="0"/>
            <a:r>
              <a:rPr lang="ru-RU" dirty="0"/>
              <a:t>Изложите здесь основные тезисы раздела</a:t>
            </a:r>
          </a:p>
          <a:p>
            <a:pPr lvl="2"/>
            <a:r>
              <a:rPr lang="ru-RU" dirty="0"/>
              <a:t>Второй уровень</a:t>
            </a:r>
          </a:p>
          <a:p>
            <a:pPr lvl="3"/>
            <a:r>
              <a:rPr lang="ru-RU" dirty="0"/>
              <a:t>Третий уровень</a:t>
            </a:r>
          </a:p>
          <a:p>
            <a:pPr lvl="4"/>
            <a:r>
              <a:rPr lang="ru-RU" dirty="0"/>
              <a:t>Четвертый уровень</a:t>
            </a:r>
          </a:p>
          <a:p>
            <a:pPr lvl="5"/>
            <a:r>
              <a:rPr lang="ru-RU" dirty="0"/>
              <a:t>Пятый уровень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ru-RU" dirty="0"/>
              <a:t>Название раздела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200185-F38A-4129-A0B9-00F7318796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6" t="21630" r="73503" b="27206"/>
          <a:stretch/>
        </p:blipFill>
        <p:spPr>
          <a:xfrm>
            <a:off x="11133796" y="2583543"/>
            <a:ext cx="1058204" cy="352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119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5ECA55-9769-4968-A783-C9E70872DAE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599" y="2346583"/>
            <a:ext cx="10972800" cy="38971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61B5029-6DCA-46C8-85EA-2A387651C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407232445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BDA6476B-5762-49D8-AB5F-107D3C25E7A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599" y="2346583"/>
            <a:ext cx="5374357" cy="37795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Объект 6">
            <a:extLst>
              <a:ext uri="{FF2B5EF4-FFF2-40B4-BE49-F238E27FC236}">
                <a16:creationId xmlns:a16="http://schemas.microsoft.com/office/drawing/2014/main" id="{B693B51F-5ADA-47B3-92A7-688B695B071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8046" y="2346583"/>
            <a:ext cx="5374357" cy="37795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F975E9B-033B-4283-9AA8-CE90532FBE7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90044375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7545917" y="2346325"/>
            <a:ext cx="4036483" cy="1885950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545917" y="4384675"/>
            <a:ext cx="4036483" cy="1885950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664"/>
            <a:ext cx="10972800" cy="827087"/>
          </a:xfrm>
        </p:spPr>
        <p:txBody>
          <a:bodyPr/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5BA8D95-7735-46FC-9C16-677F9F41E39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776F01B-CEB5-4099-86FB-0DB6522A8E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2346325"/>
            <a:ext cx="6691313" cy="3924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4575487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09601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68198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0557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609601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4368198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8130557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1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367758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8114274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23" hasCustomPrompt="1"/>
          </p:nvPr>
        </p:nvSpPr>
        <p:spPr>
          <a:xfrm>
            <a:off x="609601" y="5963684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9" name="Text Placehold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4367758" y="5963684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30" name="Text Placeholder 24"/>
          <p:cNvSpPr>
            <a:spLocks noGrp="1"/>
          </p:cNvSpPr>
          <p:nvPr>
            <p:ph type="body" sz="quarter" idx="25" hasCustomPrompt="1"/>
          </p:nvPr>
        </p:nvSpPr>
        <p:spPr>
          <a:xfrm>
            <a:off x="8114274" y="5963684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B2748EE8-DF71-465A-8F06-9B05A0B7A89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44024717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09601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68198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0557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1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367758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8114274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C360FB18-3D53-4F80-8F0E-D7BB0AB67B17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sp>
        <p:nvSpPr>
          <p:cNvPr id="17" name="Объект 6">
            <a:extLst>
              <a:ext uri="{FF2B5EF4-FFF2-40B4-BE49-F238E27FC236}">
                <a16:creationId xmlns:a16="http://schemas.microsoft.com/office/drawing/2014/main" id="{122D94C1-29FE-4630-90C2-5AB106F4826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599" y="4426297"/>
            <a:ext cx="5374357" cy="16998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8" name="Объект 6">
            <a:extLst>
              <a:ext uri="{FF2B5EF4-FFF2-40B4-BE49-F238E27FC236}">
                <a16:creationId xmlns:a16="http://schemas.microsoft.com/office/drawing/2014/main" id="{0E03509B-601B-49BB-A89B-23423356545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8046" y="4426297"/>
            <a:ext cx="5374357" cy="16998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320475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545918" y="2360173"/>
            <a:ext cx="4048753" cy="3892048"/>
          </a:xfrm>
          <a:custGeom>
            <a:avLst/>
            <a:gdLst>
              <a:gd name="connsiteX0" fmla="*/ 0 w 3027362"/>
              <a:gd name="connsiteY0" fmla="*/ 0 h 1885950"/>
              <a:gd name="connsiteX1" fmla="*/ 2528981 w 3027362"/>
              <a:gd name="connsiteY1" fmla="*/ 0 h 1885950"/>
              <a:gd name="connsiteX2" fmla="*/ 3027362 w 3027362"/>
              <a:gd name="connsiteY2" fmla="*/ 498381 h 1885950"/>
              <a:gd name="connsiteX3" fmla="*/ 3027362 w 3027362"/>
              <a:gd name="connsiteY3" fmla="*/ 1885950 h 1885950"/>
              <a:gd name="connsiteX4" fmla="*/ 0 w 3027362"/>
              <a:gd name="connsiteY4" fmla="*/ 1885950 h 1885950"/>
              <a:gd name="connsiteX5" fmla="*/ 0 w 3027362"/>
              <a:gd name="connsiteY5" fmla="*/ 0 h 1885950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0 w 3036565"/>
              <a:gd name="connsiteY4" fmla="*/ 1885950 h 3892048"/>
              <a:gd name="connsiteX5" fmla="*/ 0 w 3036565"/>
              <a:gd name="connsiteY5" fmla="*/ 0 h 3892048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9203 w 3036565"/>
              <a:gd name="connsiteY4" fmla="*/ 3892047 h 3892048"/>
              <a:gd name="connsiteX5" fmla="*/ 0 w 3036565"/>
              <a:gd name="connsiteY5" fmla="*/ 0 h 389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6565" h="3892048">
                <a:moveTo>
                  <a:pt x="0" y="0"/>
                </a:moveTo>
                <a:lnTo>
                  <a:pt x="2528981" y="0"/>
                </a:lnTo>
                <a:cubicBezTo>
                  <a:pt x="2804229" y="0"/>
                  <a:pt x="3027362" y="223133"/>
                  <a:pt x="3027362" y="498381"/>
                </a:cubicBezTo>
                <a:cubicBezTo>
                  <a:pt x="3030430" y="1629603"/>
                  <a:pt x="3033497" y="2760826"/>
                  <a:pt x="3036565" y="3892048"/>
                </a:cubicBezTo>
                <a:lnTo>
                  <a:pt x="9203" y="3892047"/>
                </a:lnTo>
                <a:cubicBezTo>
                  <a:pt x="6135" y="2594698"/>
                  <a:pt x="3068" y="1297349"/>
                  <a:pt x="0" y="0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EF96E6-8A7C-4C39-B7DA-6C320FCA51A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" y="2325688"/>
            <a:ext cx="6705600" cy="39258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422534-EE83-44A0-B23D-637EBC4355C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6715639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3DFB209-2F6E-43A7-9BE1-C549DB29D8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/>
              <a:t>Название раздела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460588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3DFB209-2F6E-43A7-9BE1-C549DB29D8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00211452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CC07784C-D85D-43D2-8C47-66788227FB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ru-RU">
              <a:solidFill>
                <a:srgbClr val="00629B"/>
              </a:solidFill>
            </a:endParaRP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0E30FD9E-74FA-4776-ADAB-838398D2D5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A8D41C45-4036-4398-9453-D08105CF55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/>
            <a:fld id="{9286C8AD-3EFC-4C12-9194-F2569AF6C0EB}" type="slidenum">
              <a:rPr lang="ru-RU" altLang="ru-RU">
                <a:solidFill>
                  <a:srgbClr val="00629B"/>
                </a:solidFill>
              </a:rPr>
              <a:pPr defTabSz="914400"/>
              <a:t>‹#›</a:t>
            </a:fld>
            <a:endParaRPr lang="ru-RU" altLang="ru-RU">
              <a:solidFill>
                <a:srgbClr val="0062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56975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2328177"/>
            <a:ext cx="8365245" cy="379798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ru-RU" dirty="0">
                <a:solidFill>
                  <a:schemeClr val="tx1"/>
                </a:solidFill>
              </a:defRPr>
            </a:lvl1pPr>
            <a:lvl3pPr>
              <a:defRPr lang="ru-RU" sz="2000" dirty="0">
                <a:solidFill>
                  <a:schemeClr val="tx1"/>
                </a:solidFill>
              </a:defRPr>
            </a:lvl3pPr>
            <a:lvl4pPr>
              <a:defRPr lang="ru-RU" sz="1800" dirty="0">
                <a:solidFill>
                  <a:schemeClr val="tx1"/>
                </a:solidFill>
              </a:defRPr>
            </a:lvl4pPr>
            <a:lvl5pPr>
              <a:defRPr lang="ru-RU" sz="1600" dirty="0">
                <a:solidFill>
                  <a:schemeClr val="tx1"/>
                </a:solidFill>
              </a:defRPr>
            </a:lvl5pPr>
            <a:lvl6pPr>
              <a:defRPr lang="en-US" sz="1400" dirty="0">
                <a:solidFill>
                  <a:schemeClr val="tx1"/>
                </a:solidFill>
              </a:defRPr>
            </a:lvl6pPr>
          </a:lstStyle>
          <a:p>
            <a:pPr lvl="0"/>
            <a:r>
              <a:rPr lang="ru-RU" dirty="0"/>
              <a:t>Изложите здесь основные тезисы раздела</a:t>
            </a:r>
          </a:p>
          <a:p>
            <a:pPr lvl="2"/>
            <a:r>
              <a:rPr lang="ru-RU" dirty="0"/>
              <a:t>Второй уровень</a:t>
            </a:r>
          </a:p>
          <a:p>
            <a:pPr lvl="3"/>
            <a:r>
              <a:rPr lang="ru-RU" dirty="0"/>
              <a:t>Третий уровень</a:t>
            </a:r>
          </a:p>
          <a:p>
            <a:pPr lvl="4"/>
            <a:r>
              <a:rPr lang="ru-RU" dirty="0"/>
              <a:t>Четвертый уровень</a:t>
            </a:r>
          </a:p>
          <a:p>
            <a:pPr lvl="5"/>
            <a:r>
              <a:rPr lang="ru-RU" dirty="0"/>
              <a:t>Пятый уровень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ru-RU" dirty="0"/>
              <a:t>Название раздела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200185-F38A-4129-A0B9-00F7318796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6" t="21630" r="73503" b="27206"/>
          <a:stretch/>
        </p:blipFill>
        <p:spPr>
          <a:xfrm>
            <a:off x="11133796" y="2583543"/>
            <a:ext cx="1058204" cy="352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61765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5ECA55-9769-4968-A783-C9E70872DAE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599" y="2346583"/>
            <a:ext cx="10972800" cy="38971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61B5029-6DCA-46C8-85EA-2A387651C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326628104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BDA6476B-5762-49D8-AB5F-107D3C25E7A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599" y="2346583"/>
            <a:ext cx="5374357" cy="37795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Объект 6">
            <a:extLst>
              <a:ext uri="{FF2B5EF4-FFF2-40B4-BE49-F238E27FC236}">
                <a16:creationId xmlns:a16="http://schemas.microsoft.com/office/drawing/2014/main" id="{B693B51F-5ADA-47B3-92A7-688B695B071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8046" y="2346583"/>
            <a:ext cx="5374357" cy="37795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F975E9B-033B-4283-9AA8-CE90532FBE7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390096625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7545917" y="2346325"/>
            <a:ext cx="4036483" cy="1885950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545917" y="4384675"/>
            <a:ext cx="4036483" cy="1885950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664"/>
            <a:ext cx="10972800" cy="827087"/>
          </a:xfrm>
        </p:spPr>
        <p:txBody>
          <a:bodyPr/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5BA8D95-7735-46FC-9C16-677F9F41E39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776F01B-CEB5-4099-86FB-0DB6522A8E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2346325"/>
            <a:ext cx="6691313" cy="3924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7590230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09601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68198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0557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609601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4368198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8130557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1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367758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8114274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23" hasCustomPrompt="1"/>
          </p:nvPr>
        </p:nvSpPr>
        <p:spPr>
          <a:xfrm>
            <a:off x="609601" y="5963684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9" name="Text Placehold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4367758" y="5963684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30" name="Text Placeholder 24"/>
          <p:cNvSpPr>
            <a:spLocks noGrp="1"/>
          </p:cNvSpPr>
          <p:nvPr>
            <p:ph type="body" sz="quarter" idx="25" hasCustomPrompt="1"/>
          </p:nvPr>
        </p:nvSpPr>
        <p:spPr>
          <a:xfrm>
            <a:off x="8114274" y="5963684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B2748EE8-DF71-465A-8F06-9B05A0B7A89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51307532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09601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68198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0557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1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367758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8114274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C360FB18-3D53-4F80-8F0E-D7BB0AB67B17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sp>
        <p:nvSpPr>
          <p:cNvPr id="17" name="Объект 6">
            <a:extLst>
              <a:ext uri="{FF2B5EF4-FFF2-40B4-BE49-F238E27FC236}">
                <a16:creationId xmlns:a16="http://schemas.microsoft.com/office/drawing/2014/main" id="{122D94C1-29FE-4630-90C2-5AB106F4826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599" y="4426297"/>
            <a:ext cx="5374357" cy="16998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8" name="Объект 6">
            <a:extLst>
              <a:ext uri="{FF2B5EF4-FFF2-40B4-BE49-F238E27FC236}">
                <a16:creationId xmlns:a16="http://schemas.microsoft.com/office/drawing/2014/main" id="{0E03509B-601B-49BB-A89B-23423356545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8046" y="4426297"/>
            <a:ext cx="5374357" cy="16998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58036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545918" y="2360173"/>
            <a:ext cx="4048753" cy="3892048"/>
          </a:xfrm>
          <a:custGeom>
            <a:avLst/>
            <a:gdLst>
              <a:gd name="connsiteX0" fmla="*/ 0 w 3027362"/>
              <a:gd name="connsiteY0" fmla="*/ 0 h 1885950"/>
              <a:gd name="connsiteX1" fmla="*/ 2528981 w 3027362"/>
              <a:gd name="connsiteY1" fmla="*/ 0 h 1885950"/>
              <a:gd name="connsiteX2" fmla="*/ 3027362 w 3027362"/>
              <a:gd name="connsiteY2" fmla="*/ 498381 h 1885950"/>
              <a:gd name="connsiteX3" fmla="*/ 3027362 w 3027362"/>
              <a:gd name="connsiteY3" fmla="*/ 1885950 h 1885950"/>
              <a:gd name="connsiteX4" fmla="*/ 0 w 3027362"/>
              <a:gd name="connsiteY4" fmla="*/ 1885950 h 1885950"/>
              <a:gd name="connsiteX5" fmla="*/ 0 w 3027362"/>
              <a:gd name="connsiteY5" fmla="*/ 0 h 1885950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0 w 3036565"/>
              <a:gd name="connsiteY4" fmla="*/ 1885950 h 3892048"/>
              <a:gd name="connsiteX5" fmla="*/ 0 w 3036565"/>
              <a:gd name="connsiteY5" fmla="*/ 0 h 3892048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9203 w 3036565"/>
              <a:gd name="connsiteY4" fmla="*/ 3892047 h 3892048"/>
              <a:gd name="connsiteX5" fmla="*/ 0 w 3036565"/>
              <a:gd name="connsiteY5" fmla="*/ 0 h 389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6565" h="3892048">
                <a:moveTo>
                  <a:pt x="0" y="0"/>
                </a:moveTo>
                <a:lnTo>
                  <a:pt x="2528981" y="0"/>
                </a:lnTo>
                <a:cubicBezTo>
                  <a:pt x="2804229" y="0"/>
                  <a:pt x="3027362" y="223133"/>
                  <a:pt x="3027362" y="498381"/>
                </a:cubicBezTo>
                <a:cubicBezTo>
                  <a:pt x="3030430" y="1629603"/>
                  <a:pt x="3033497" y="2760826"/>
                  <a:pt x="3036565" y="3892048"/>
                </a:cubicBezTo>
                <a:lnTo>
                  <a:pt x="9203" y="3892047"/>
                </a:lnTo>
                <a:cubicBezTo>
                  <a:pt x="6135" y="2594698"/>
                  <a:pt x="3068" y="1297349"/>
                  <a:pt x="0" y="0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EF96E6-8A7C-4C39-B7DA-6C320FCA51A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" y="2325688"/>
            <a:ext cx="6705600" cy="39258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422534-EE83-44A0-B23D-637EBC4355C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320648001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3DFB209-2F6E-43A7-9BE1-C549DB29D8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914421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srgbClr val="DBF5F9">
                    <a:shade val="90000"/>
                  </a:srgbClr>
                </a:solidFill>
              </a:rPr>
              <a:t>03.04.2019</a:t>
            </a: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srgbClr val="DBF5F9">
                    <a:shade val="90000"/>
                  </a:srgbClr>
                </a:solidFill>
              </a:rPr>
              <a:t>Айварова Н.Г., к.пс.н.</a:t>
            </a: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48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CC07784C-D85D-43D2-8C47-66788227FB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ru-RU">
              <a:solidFill>
                <a:srgbClr val="00629B"/>
              </a:solidFill>
            </a:endParaRP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0E30FD9E-74FA-4776-ADAB-838398D2D5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A8D41C45-4036-4398-9453-D08105CF55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/>
            <a:fld id="{9286C8AD-3EFC-4C12-9194-F2569AF6C0EB}" type="slidenum">
              <a:rPr lang="ru-RU" altLang="ru-RU">
                <a:solidFill>
                  <a:srgbClr val="00629B"/>
                </a:solidFill>
              </a:rPr>
              <a:pPr defTabSz="914400"/>
              <a:t>‹#›</a:t>
            </a:fld>
            <a:endParaRPr lang="ru-RU" altLang="ru-RU">
              <a:solidFill>
                <a:srgbClr val="0062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19026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2328177"/>
            <a:ext cx="8365245" cy="379798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ru-RU" dirty="0">
                <a:solidFill>
                  <a:schemeClr val="tx1"/>
                </a:solidFill>
              </a:defRPr>
            </a:lvl1pPr>
            <a:lvl3pPr>
              <a:defRPr lang="ru-RU" sz="2000" dirty="0">
                <a:solidFill>
                  <a:schemeClr val="tx1"/>
                </a:solidFill>
              </a:defRPr>
            </a:lvl3pPr>
            <a:lvl4pPr>
              <a:defRPr lang="ru-RU" sz="1800" dirty="0">
                <a:solidFill>
                  <a:schemeClr val="tx1"/>
                </a:solidFill>
              </a:defRPr>
            </a:lvl4pPr>
            <a:lvl5pPr>
              <a:defRPr lang="ru-RU" sz="1600" dirty="0">
                <a:solidFill>
                  <a:schemeClr val="tx1"/>
                </a:solidFill>
              </a:defRPr>
            </a:lvl5pPr>
            <a:lvl6pPr>
              <a:defRPr lang="en-US" sz="1400" dirty="0">
                <a:solidFill>
                  <a:schemeClr val="tx1"/>
                </a:solidFill>
              </a:defRPr>
            </a:lvl6pPr>
          </a:lstStyle>
          <a:p>
            <a:pPr lvl="0"/>
            <a:r>
              <a:rPr lang="ru-RU" dirty="0"/>
              <a:t>Изложите здесь основные тезисы раздела</a:t>
            </a:r>
          </a:p>
          <a:p>
            <a:pPr lvl="2"/>
            <a:r>
              <a:rPr lang="ru-RU" dirty="0"/>
              <a:t>Второй уровень</a:t>
            </a:r>
          </a:p>
          <a:p>
            <a:pPr lvl="3"/>
            <a:r>
              <a:rPr lang="ru-RU" dirty="0"/>
              <a:t>Третий уровень</a:t>
            </a:r>
          </a:p>
          <a:p>
            <a:pPr lvl="4"/>
            <a:r>
              <a:rPr lang="ru-RU" dirty="0"/>
              <a:t>Четвертый уровень</a:t>
            </a:r>
          </a:p>
          <a:p>
            <a:pPr lvl="5"/>
            <a:r>
              <a:rPr lang="ru-RU" dirty="0"/>
              <a:t>Пятый уровень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ru-RU" dirty="0"/>
              <a:t>Название раздела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200185-F38A-4129-A0B9-00F7318796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6" t="21630" r="73503" b="27206"/>
          <a:stretch/>
        </p:blipFill>
        <p:spPr>
          <a:xfrm>
            <a:off x="11133796" y="2583543"/>
            <a:ext cx="1058204" cy="352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02296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5ECA55-9769-4968-A783-C9E70872DAE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599" y="2346583"/>
            <a:ext cx="10972800" cy="38971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61B5029-6DCA-46C8-85EA-2A387651C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07969119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BDA6476B-5762-49D8-AB5F-107D3C25E7A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599" y="2346583"/>
            <a:ext cx="5374357" cy="37795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Объект 6">
            <a:extLst>
              <a:ext uri="{FF2B5EF4-FFF2-40B4-BE49-F238E27FC236}">
                <a16:creationId xmlns:a16="http://schemas.microsoft.com/office/drawing/2014/main" id="{B693B51F-5ADA-47B3-92A7-688B695B071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8046" y="2346583"/>
            <a:ext cx="5374357" cy="37795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F975E9B-033B-4283-9AA8-CE90532FBE7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370218890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7545917" y="2346325"/>
            <a:ext cx="4036483" cy="1885950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545917" y="4384675"/>
            <a:ext cx="4036483" cy="1885950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664"/>
            <a:ext cx="10972800" cy="827087"/>
          </a:xfrm>
        </p:spPr>
        <p:txBody>
          <a:bodyPr/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5BA8D95-7735-46FC-9C16-677F9F41E39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776F01B-CEB5-4099-86FB-0DB6522A8E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2346325"/>
            <a:ext cx="6691313" cy="3924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5745482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09601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68198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0557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609601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4368198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8130557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1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367758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8114274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23" hasCustomPrompt="1"/>
          </p:nvPr>
        </p:nvSpPr>
        <p:spPr>
          <a:xfrm>
            <a:off x="609601" y="5963684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9" name="Text Placehold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4367758" y="5963684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30" name="Text Placeholder 24"/>
          <p:cNvSpPr>
            <a:spLocks noGrp="1"/>
          </p:cNvSpPr>
          <p:nvPr>
            <p:ph type="body" sz="quarter" idx="25" hasCustomPrompt="1"/>
          </p:nvPr>
        </p:nvSpPr>
        <p:spPr>
          <a:xfrm>
            <a:off x="8114274" y="5963684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B2748EE8-DF71-465A-8F06-9B05A0B7A89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3535729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09601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68198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0557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1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367758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8114274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C360FB18-3D53-4F80-8F0E-D7BB0AB67B17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sp>
        <p:nvSpPr>
          <p:cNvPr id="17" name="Объект 6">
            <a:extLst>
              <a:ext uri="{FF2B5EF4-FFF2-40B4-BE49-F238E27FC236}">
                <a16:creationId xmlns:a16="http://schemas.microsoft.com/office/drawing/2014/main" id="{122D94C1-29FE-4630-90C2-5AB106F4826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599" y="4426297"/>
            <a:ext cx="5374357" cy="16998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8" name="Объект 6">
            <a:extLst>
              <a:ext uri="{FF2B5EF4-FFF2-40B4-BE49-F238E27FC236}">
                <a16:creationId xmlns:a16="http://schemas.microsoft.com/office/drawing/2014/main" id="{0E03509B-601B-49BB-A89B-23423356545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8046" y="4426297"/>
            <a:ext cx="5374357" cy="16998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7680622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545918" y="2360173"/>
            <a:ext cx="4048753" cy="3892048"/>
          </a:xfrm>
          <a:custGeom>
            <a:avLst/>
            <a:gdLst>
              <a:gd name="connsiteX0" fmla="*/ 0 w 3027362"/>
              <a:gd name="connsiteY0" fmla="*/ 0 h 1885950"/>
              <a:gd name="connsiteX1" fmla="*/ 2528981 w 3027362"/>
              <a:gd name="connsiteY1" fmla="*/ 0 h 1885950"/>
              <a:gd name="connsiteX2" fmla="*/ 3027362 w 3027362"/>
              <a:gd name="connsiteY2" fmla="*/ 498381 h 1885950"/>
              <a:gd name="connsiteX3" fmla="*/ 3027362 w 3027362"/>
              <a:gd name="connsiteY3" fmla="*/ 1885950 h 1885950"/>
              <a:gd name="connsiteX4" fmla="*/ 0 w 3027362"/>
              <a:gd name="connsiteY4" fmla="*/ 1885950 h 1885950"/>
              <a:gd name="connsiteX5" fmla="*/ 0 w 3027362"/>
              <a:gd name="connsiteY5" fmla="*/ 0 h 1885950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0 w 3036565"/>
              <a:gd name="connsiteY4" fmla="*/ 1885950 h 3892048"/>
              <a:gd name="connsiteX5" fmla="*/ 0 w 3036565"/>
              <a:gd name="connsiteY5" fmla="*/ 0 h 3892048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9203 w 3036565"/>
              <a:gd name="connsiteY4" fmla="*/ 3892047 h 3892048"/>
              <a:gd name="connsiteX5" fmla="*/ 0 w 3036565"/>
              <a:gd name="connsiteY5" fmla="*/ 0 h 389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6565" h="3892048">
                <a:moveTo>
                  <a:pt x="0" y="0"/>
                </a:moveTo>
                <a:lnTo>
                  <a:pt x="2528981" y="0"/>
                </a:lnTo>
                <a:cubicBezTo>
                  <a:pt x="2804229" y="0"/>
                  <a:pt x="3027362" y="223133"/>
                  <a:pt x="3027362" y="498381"/>
                </a:cubicBezTo>
                <a:cubicBezTo>
                  <a:pt x="3030430" y="1629603"/>
                  <a:pt x="3033497" y="2760826"/>
                  <a:pt x="3036565" y="3892048"/>
                </a:cubicBezTo>
                <a:lnTo>
                  <a:pt x="9203" y="3892047"/>
                </a:lnTo>
                <a:cubicBezTo>
                  <a:pt x="6135" y="2594698"/>
                  <a:pt x="3068" y="1297349"/>
                  <a:pt x="0" y="0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EF96E6-8A7C-4C39-B7DA-6C320FCA51A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" y="2325688"/>
            <a:ext cx="6705600" cy="39258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422534-EE83-44A0-B23D-637EBC4355C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385143849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3DFB209-2F6E-43A7-9BE1-C549DB29D8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985848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CC07784C-D85D-43D2-8C47-66788227FB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ru-RU">
              <a:solidFill>
                <a:srgbClr val="00629B"/>
              </a:solidFill>
            </a:endParaRP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0E30FD9E-74FA-4776-ADAB-838398D2D5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A8D41C45-4036-4398-9453-D08105CF55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/>
            <a:fld id="{9286C8AD-3EFC-4C12-9194-F2569AF6C0EB}" type="slidenum">
              <a:rPr lang="ru-RU" altLang="ru-RU">
                <a:solidFill>
                  <a:srgbClr val="00629B"/>
                </a:solidFill>
              </a:rPr>
              <a:pPr defTabSz="914400"/>
              <a:t>‹#›</a:t>
            </a:fld>
            <a:endParaRPr lang="ru-RU" altLang="ru-RU">
              <a:solidFill>
                <a:srgbClr val="0062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295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srgbClr val="04617B">
                    <a:shade val="90000"/>
                  </a:srgbClr>
                </a:solidFill>
              </a:rPr>
              <a:t>03.04.2019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srgbClr val="04617B">
                    <a:shade val="90000"/>
                  </a:srgbClr>
                </a:solidFill>
              </a:rPr>
              <a:t>Айварова Н.Г., к.пс.н.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68616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2328177"/>
            <a:ext cx="8365245" cy="379798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ru-RU" dirty="0">
                <a:solidFill>
                  <a:schemeClr val="tx1"/>
                </a:solidFill>
              </a:defRPr>
            </a:lvl1pPr>
            <a:lvl3pPr>
              <a:defRPr lang="ru-RU" sz="2000" dirty="0">
                <a:solidFill>
                  <a:schemeClr val="tx1"/>
                </a:solidFill>
              </a:defRPr>
            </a:lvl3pPr>
            <a:lvl4pPr>
              <a:defRPr lang="ru-RU" sz="1800" dirty="0">
                <a:solidFill>
                  <a:schemeClr val="tx1"/>
                </a:solidFill>
              </a:defRPr>
            </a:lvl4pPr>
            <a:lvl5pPr>
              <a:defRPr lang="ru-RU" sz="1600" dirty="0">
                <a:solidFill>
                  <a:schemeClr val="tx1"/>
                </a:solidFill>
              </a:defRPr>
            </a:lvl5pPr>
            <a:lvl6pPr>
              <a:defRPr lang="en-US" sz="1400" dirty="0">
                <a:solidFill>
                  <a:schemeClr val="tx1"/>
                </a:solidFill>
              </a:defRPr>
            </a:lvl6pPr>
          </a:lstStyle>
          <a:p>
            <a:pPr lvl="0"/>
            <a:r>
              <a:rPr lang="ru-RU" dirty="0"/>
              <a:t>Изложите здесь основные тезисы раздела</a:t>
            </a:r>
          </a:p>
          <a:p>
            <a:pPr lvl="2"/>
            <a:r>
              <a:rPr lang="ru-RU" dirty="0"/>
              <a:t>Второй уровень</a:t>
            </a:r>
          </a:p>
          <a:p>
            <a:pPr lvl="3"/>
            <a:r>
              <a:rPr lang="ru-RU" dirty="0"/>
              <a:t>Третий уровень</a:t>
            </a:r>
          </a:p>
          <a:p>
            <a:pPr lvl="4"/>
            <a:r>
              <a:rPr lang="ru-RU" dirty="0"/>
              <a:t>Четвертый уровень</a:t>
            </a:r>
          </a:p>
          <a:p>
            <a:pPr lvl="5"/>
            <a:r>
              <a:rPr lang="ru-RU" dirty="0"/>
              <a:t>Пятый уровень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ru-RU" dirty="0"/>
              <a:t>Название раздела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200185-F38A-4129-A0B9-00F7318796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6" t="21630" r="73503" b="27206"/>
          <a:stretch/>
        </p:blipFill>
        <p:spPr>
          <a:xfrm>
            <a:off x="11133796" y="2583543"/>
            <a:ext cx="1058204" cy="352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8502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5ECA55-9769-4968-A783-C9E70872DAE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599" y="2346583"/>
            <a:ext cx="10972800" cy="38971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61B5029-6DCA-46C8-85EA-2A387651C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304494262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BDA6476B-5762-49D8-AB5F-107D3C25E7A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599" y="2346583"/>
            <a:ext cx="5374357" cy="37795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Объект 6">
            <a:extLst>
              <a:ext uri="{FF2B5EF4-FFF2-40B4-BE49-F238E27FC236}">
                <a16:creationId xmlns:a16="http://schemas.microsoft.com/office/drawing/2014/main" id="{B693B51F-5ADA-47B3-92A7-688B695B071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8046" y="2346583"/>
            <a:ext cx="5374357" cy="37795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F975E9B-033B-4283-9AA8-CE90532FBE7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424432881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7545917" y="2346325"/>
            <a:ext cx="4036483" cy="1885950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545917" y="4384675"/>
            <a:ext cx="4036483" cy="1885950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664"/>
            <a:ext cx="10972800" cy="827087"/>
          </a:xfrm>
        </p:spPr>
        <p:txBody>
          <a:bodyPr/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5BA8D95-7735-46FC-9C16-677F9F41E39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776F01B-CEB5-4099-86FB-0DB6522A8E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2346325"/>
            <a:ext cx="6691313" cy="3924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691867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09601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68198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0557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609601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4368198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8130557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1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367758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8114274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23" hasCustomPrompt="1"/>
          </p:nvPr>
        </p:nvSpPr>
        <p:spPr>
          <a:xfrm>
            <a:off x="609601" y="5963684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9" name="Text Placehold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4367758" y="5963684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30" name="Text Placeholder 24"/>
          <p:cNvSpPr>
            <a:spLocks noGrp="1"/>
          </p:cNvSpPr>
          <p:nvPr>
            <p:ph type="body" sz="quarter" idx="25" hasCustomPrompt="1"/>
          </p:nvPr>
        </p:nvSpPr>
        <p:spPr>
          <a:xfrm>
            <a:off x="8114274" y="5963684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B2748EE8-DF71-465A-8F06-9B05A0B7A89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92991565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09601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68198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0557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1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367758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8114274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C360FB18-3D53-4F80-8F0E-D7BB0AB67B17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sp>
        <p:nvSpPr>
          <p:cNvPr id="17" name="Объект 6">
            <a:extLst>
              <a:ext uri="{FF2B5EF4-FFF2-40B4-BE49-F238E27FC236}">
                <a16:creationId xmlns:a16="http://schemas.microsoft.com/office/drawing/2014/main" id="{122D94C1-29FE-4630-90C2-5AB106F4826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599" y="4426297"/>
            <a:ext cx="5374357" cy="16998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8" name="Объект 6">
            <a:extLst>
              <a:ext uri="{FF2B5EF4-FFF2-40B4-BE49-F238E27FC236}">
                <a16:creationId xmlns:a16="http://schemas.microsoft.com/office/drawing/2014/main" id="{0E03509B-601B-49BB-A89B-23423356545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8046" y="4426297"/>
            <a:ext cx="5374357" cy="16998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0565598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545918" y="2360173"/>
            <a:ext cx="4048753" cy="3892048"/>
          </a:xfrm>
          <a:custGeom>
            <a:avLst/>
            <a:gdLst>
              <a:gd name="connsiteX0" fmla="*/ 0 w 3027362"/>
              <a:gd name="connsiteY0" fmla="*/ 0 h 1885950"/>
              <a:gd name="connsiteX1" fmla="*/ 2528981 w 3027362"/>
              <a:gd name="connsiteY1" fmla="*/ 0 h 1885950"/>
              <a:gd name="connsiteX2" fmla="*/ 3027362 w 3027362"/>
              <a:gd name="connsiteY2" fmla="*/ 498381 h 1885950"/>
              <a:gd name="connsiteX3" fmla="*/ 3027362 w 3027362"/>
              <a:gd name="connsiteY3" fmla="*/ 1885950 h 1885950"/>
              <a:gd name="connsiteX4" fmla="*/ 0 w 3027362"/>
              <a:gd name="connsiteY4" fmla="*/ 1885950 h 1885950"/>
              <a:gd name="connsiteX5" fmla="*/ 0 w 3027362"/>
              <a:gd name="connsiteY5" fmla="*/ 0 h 1885950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0 w 3036565"/>
              <a:gd name="connsiteY4" fmla="*/ 1885950 h 3892048"/>
              <a:gd name="connsiteX5" fmla="*/ 0 w 3036565"/>
              <a:gd name="connsiteY5" fmla="*/ 0 h 3892048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9203 w 3036565"/>
              <a:gd name="connsiteY4" fmla="*/ 3892047 h 3892048"/>
              <a:gd name="connsiteX5" fmla="*/ 0 w 3036565"/>
              <a:gd name="connsiteY5" fmla="*/ 0 h 389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6565" h="3892048">
                <a:moveTo>
                  <a:pt x="0" y="0"/>
                </a:moveTo>
                <a:lnTo>
                  <a:pt x="2528981" y="0"/>
                </a:lnTo>
                <a:cubicBezTo>
                  <a:pt x="2804229" y="0"/>
                  <a:pt x="3027362" y="223133"/>
                  <a:pt x="3027362" y="498381"/>
                </a:cubicBezTo>
                <a:cubicBezTo>
                  <a:pt x="3030430" y="1629603"/>
                  <a:pt x="3033497" y="2760826"/>
                  <a:pt x="3036565" y="3892048"/>
                </a:cubicBezTo>
                <a:lnTo>
                  <a:pt x="9203" y="3892047"/>
                </a:lnTo>
                <a:cubicBezTo>
                  <a:pt x="6135" y="2594698"/>
                  <a:pt x="3068" y="1297349"/>
                  <a:pt x="0" y="0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EF96E6-8A7C-4C39-B7DA-6C320FCA51A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" y="2325688"/>
            <a:ext cx="6705600" cy="39258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422534-EE83-44A0-B23D-637EBC4355C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96669220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3DFB209-2F6E-43A7-9BE1-C549DB29D8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2942171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CC07784C-D85D-43D2-8C47-66788227FB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ru-RU">
              <a:solidFill>
                <a:srgbClr val="00629B"/>
              </a:solidFill>
            </a:endParaRP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0E30FD9E-74FA-4776-ADAB-838398D2D5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A8D41C45-4036-4398-9453-D08105CF55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/>
            <a:fld id="{9286C8AD-3EFC-4C12-9194-F2569AF6C0EB}" type="slidenum">
              <a:rPr lang="ru-RU" altLang="ru-RU">
                <a:solidFill>
                  <a:srgbClr val="00629B"/>
                </a:solidFill>
              </a:rPr>
              <a:pPr defTabSz="914400"/>
              <a:t>‹#›</a:t>
            </a:fld>
            <a:endParaRPr lang="ru-RU" altLang="ru-RU">
              <a:solidFill>
                <a:srgbClr val="0062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40991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2328177"/>
            <a:ext cx="8365245" cy="379798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ru-RU" dirty="0">
                <a:solidFill>
                  <a:schemeClr val="tx1"/>
                </a:solidFill>
              </a:defRPr>
            </a:lvl1pPr>
            <a:lvl3pPr>
              <a:defRPr lang="ru-RU" sz="2000" dirty="0">
                <a:solidFill>
                  <a:schemeClr val="tx1"/>
                </a:solidFill>
              </a:defRPr>
            </a:lvl3pPr>
            <a:lvl4pPr>
              <a:defRPr lang="ru-RU" sz="1800" dirty="0">
                <a:solidFill>
                  <a:schemeClr val="tx1"/>
                </a:solidFill>
              </a:defRPr>
            </a:lvl4pPr>
            <a:lvl5pPr>
              <a:defRPr lang="ru-RU" sz="1600" dirty="0">
                <a:solidFill>
                  <a:schemeClr val="tx1"/>
                </a:solidFill>
              </a:defRPr>
            </a:lvl5pPr>
            <a:lvl6pPr>
              <a:defRPr lang="en-US" sz="1400" dirty="0">
                <a:solidFill>
                  <a:schemeClr val="tx1"/>
                </a:solidFill>
              </a:defRPr>
            </a:lvl6pPr>
          </a:lstStyle>
          <a:p>
            <a:pPr lvl="0"/>
            <a:r>
              <a:rPr lang="ru-RU" dirty="0"/>
              <a:t>Изложите здесь основные тезисы раздела</a:t>
            </a:r>
          </a:p>
          <a:p>
            <a:pPr lvl="2"/>
            <a:r>
              <a:rPr lang="ru-RU" dirty="0"/>
              <a:t>Второй уровень</a:t>
            </a:r>
          </a:p>
          <a:p>
            <a:pPr lvl="3"/>
            <a:r>
              <a:rPr lang="ru-RU" dirty="0"/>
              <a:t>Третий уровень</a:t>
            </a:r>
          </a:p>
          <a:p>
            <a:pPr lvl="4"/>
            <a:r>
              <a:rPr lang="ru-RU" dirty="0"/>
              <a:t>Четвертый уровень</a:t>
            </a:r>
          </a:p>
          <a:p>
            <a:pPr lvl="5"/>
            <a:r>
              <a:rPr lang="ru-RU" dirty="0"/>
              <a:t>Пятый уровень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ru-RU" dirty="0"/>
              <a:t>Название раздела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200185-F38A-4129-A0B9-00F7318796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6" t="21630" r="73503" b="27206"/>
          <a:stretch/>
        </p:blipFill>
        <p:spPr>
          <a:xfrm>
            <a:off x="11133796" y="2583543"/>
            <a:ext cx="1058204" cy="352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600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srgbClr val="DBF5F9">
                    <a:shade val="90000"/>
                  </a:srgbClr>
                </a:solidFill>
              </a:rPr>
              <a:t>03.04.2019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srgbClr val="DBF5F9">
                    <a:shade val="90000"/>
                  </a:srgbClr>
                </a:solidFill>
              </a:rPr>
              <a:t>Айварова Н.Г., к.пс.н.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0690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5ECA55-9769-4968-A783-C9E70872DAE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599" y="2346583"/>
            <a:ext cx="10972800" cy="38971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61B5029-6DCA-46C8-85EA-2A387651C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99695204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BDA6476B-5762-49D8-AB5F-107D3C25E7A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599" y="2346583"/>
            <a:ext cx="5374357" cy="37795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Объект 6">
            <a:extLst>
              <a:ext uri="{FF2B5EF4-FFF2-40B4-BE49-F238E27FC236}">
                <a16:creationId xmlns:a16="http://schemas.microsoft.com/office/drawing/2014/main" id="{B693B51F-5ADA-47B3-92A7-688B695B071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8046" y="2346583"/>
            <a:ext cx="5374357" cy="37795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F975E9B-033B-4283-9AA8-CE90532FBE7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6308598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7545917" y="2346325"/>
            <a:ext cx="4036483" cy="1885950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545917" y="4384675"/>
            <a:ext cx="4036483" cy="1885950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664"/>
            <a:ext cx="10972800" cy="827087"/>
          </a:xfrm>
        </p:spPr>
        <p:txBody>
          <a:bodyPr/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5BA8D95-7735-46FC-9C16-677F9F41E39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776F01B-CEB5-4099-86FB-0DB6522A8E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2346325"/>
            <a:ext cx="6691313" cy="3924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7721703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09601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68198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0557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609601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4368198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8130557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1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367758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8114274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23" hasCustomPrompt="1"/>
          </p:nvPr>
        </p:nvSpPr>
        <p:spPr>
          <a:xfrm>
            <a:off x="609601" y="5963684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9" name="Text Placehold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4367758" y="5963684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30" name="Text Placeholder 24"/>
          <p:cNvSpPr>
            <a:spLocks noGrp="1"/>
          </p:cNvSpPr>
          <p:nvPr>
            <p:ph type="body" sz="quarter" idx="25" hasCustomPrompt="1"/>
          </p:nvPr>
        </p:nvSpPr>
        <p:spPr>
          <a:xfrm>
            <a:off x="8114274" y="5963684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B2748EE8-DF71-465A-8F06-9B05A0B7A89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82561482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09601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68198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0557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1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367758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8114274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C360FB18-3D53-4F80-8F0E-D7BB0AB67B17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sp>
        <p:nvSpPr>
          <p:cNvPr id="17" name="Объект 6">
            <a:extLst>
              <a:ext uri="{FF2B5EF4-FFF2-40B4-BE49-F238E27FC236}">
                <a16:creationId xmlns:a16="http://schemas.microsoft.com/office/drawing/2014/main" id="{122D94C1-29FE-4630-90C2-5AB106F4826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599" y="4426297"/>
            <a:ext cx="5374357" cy="16998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8" name="Объект 6">
            <a:extLst>
              <a:ext uri="{FF2B5EF4-FFF2-40B4-BE49-F238E27FC236}">
                <a16:creationId xmlns:a16="http://schemas.microsoft.com/office/drawing/2014/main" id="{0E03509B-601B-49BB-A89B-23423356545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8046" y="4426297"/>
            <a:ext cx="5374357" cy="16998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0351867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545918" y="2360173"/>
            <a:ext cx="4048753" cy="3892048"/>
          </a:xfrm>
          <a:custGeom>
            <a:avLst/>
            <a:gdLst>
              <a:gd name="connsiteX0" fmla="*/ 0 w 3027362"/>
              <a:gd name="connsiteY0" fmla="*/ 0 h 1885950"/>
              <a:gd name="connsiteX1" fmla="*/ 2528981 w 3027362"/>
              <a:gd name="connsiteY1" fmla="*/ 0 h 1885950"/>
              <a:gd name="connsiteX2" fmla="*/ 3027362 w 3027362"/>
              <a:gd name="connsiteY2" fmla="*/ 498381 h 1885950"/>
              <a:gd name="connsiteX3" fmla="*/ 3027362 w 3027362"/>
              <a:gd name="connsiteY3" fmla="*/ 1885950 h 1885950"/>
              <a:gd name="connsiteX4" fmla="*/ 0 w 3027362"/>
              <a:gd name="connsiteY4" fmla="*/ 1885950 h 1885950"/>
              <a:gd name="connsiteX5" fmla="*/ 0 w 3027362"/>
              <a:gd name="connsiteY5" fmla="*/ 0 h 1885950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0 w 3036565"/>
              <a:gd name="connsiteY4" fmla="*/ 1885950 h 3892048"/>
              <a:gd name="connsiteX5" fmla="*/ 0 w 3036565"/>
              <a:gd name="connsiteY5" fmla="*/ 0 h 3892048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9203 w 3036565"/>
              <a:gd name="connsiteY4" fmla="*/ 3892047 h 3892048"/>
              <a:gd name="connsiteX5" fmla="*/ 0 w 3036565"/>
              <a:gd name="connsiteY5" fmla="*/ 0 h 389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6565" h="3892048">
                <a:moveTo>
                  <a:pt x="0" y="0"/>
                </a:moveTo>
                <a:lnTo>
                  <a:pt x="2528981" y="0"/>
                </a:lnTo>
                <a:cubicBezTo>
                  <a:pt x="2804229" y="0"/>
                  <a:pt x="3027362" y="223133"/>
                  <a:pt x="3027362" y="498381"/>
                </a:cubicBezTo>
                <a:cubicBezTo>
                  <a:pt x="3030430" y="1629603"/>
                  <a:pt x="3033497" y="2760826"/>
                  <a:pt x="3036565" y="3892048"/>
                </a:cubicBezTo>
                <a:lnTo>
                  <a:pt x="9203" y="3892047"/>
                </a:lnTo>
                <a:cubicBezTo>
                  <a:pt x="6135" y="2594698"/>
                  <a:pt x="3068" y="1297349"/>
                  <a:pt x="0" y="0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EF96E6-8A7C-4C39-B7DA-6C320FCA51A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" y="2325688"/>
            <a:ext cx="6705600" cy="39258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422534-EE83-44A0-B23D-637EBC4355C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49790430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3DFB209-2F6E-43A7-9BE1-C549DB29D8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08588373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CC07784C-D85D-43D2-8C47-66788227FB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ru-RU">
              <a:solidFill>
                <a:srgbClr val="00629B"/>
              </a:solidFill>
            </a:endParaRP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0E30FD9E-74FA-4776-ADAB-838398D2D5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A8D41C45-4036-4398-9453-D08105CF55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/>
            <a:fld id="{9286C8AD-3EFC-4C12-9194-F2569AF6C0EB}" type="slidenum">
              <a:rPr lang="ru-RU" altLang="ru-RU">
                <a:solidFill>
                  <a:srgbClr val="00629B"/>
                </a:solidFill>
              </a:rPr>
              <a:pPr defTabSz="914400"/>
              <a:t>‹#›</a:t>
            </a:fld>
            <a:endParaRPr lang="ru-RU" altLang="ru-RU">
              <a:solidFill>
                <a:srgbClr val="0062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32381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2328177"/>
            <a:ext cx="8365245" cy="379798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ru-RU" dirty="0">
                <a:solidFill>
                  <a:schemeClr val="tx1"/>
                </a:solidFill>
              </a:defRPr>
            </a:lvl1pPr>
            <a:lvl3pPr>
              <a:defRPr lang="ru-RU" sz="2000" dirty="0">
                <a:solidFill>
                  <a:schemeClr val="tx1"/>
                </a:solidFill>
              </a:defRPr>
            </a:lvl3pPr>
            <a:lvl4pPr>
              <a:defRPr lang="ru-RU" sz="1800" dirty="0">
                <a:solidFill>
                  <a:schemeClr val="tx1"/>
                </a:solidFill>
              </a:defRPr>
            </a:lvl4pPr>
            <a:lvl5pPr>
              <a:defRPr lang="ru-RU" sz="1600" dirty="0">
                <a:solidFill>
                  <a:schemeClr val="tx1"/>
                </a:solidFill>
              </a:defRPr>
            </a:lvl5pPr>
            <a:lvl6pPr>
              <a:defRPr lang="en-US" sz="1400" dirty="0">
                <a:solidFill>
                  <a:schemeClr val="tx1"/>
                </a:solidFill>
              </a:defRPr>
            </a:lvl6pPr>
          </a:lstStyle>
          <a:p>
            <a:pPr lvl="0"/>
            <a:r>
              <a:rPr lang="ru-RU" dirty="0"/>
              <a:t>Изложите здесь основные тезисы раздела</a:t>
            </a:r>
          </a:p>
          <a:p>
            <a:pPr lvl="2"/>
            <a:r>
              <a:rPr lang="ru-RU" dirty="0"/>
              <a:t>Второй уровень</a:t>
            </a:r>
          </a:p>
          <a:p>
            <a:pPr lvl="3"/>
            <a:r>
              <a:rPr lang="ru-RU" dirty="0"/>
              <a:t>Третий уровень</a:t>
            </a:r>
          </a:p>
          <a:p>
            <a:pPr lvl="4"/>
            <a:r>
              <a:rPr lang="ru-RU" dirty="0"/>
              <a:t>Четвертый уровень</a:t>
            </a:r>
          </a:p>
          <a:p>
            <a:pPr lvl="5"/>
            <a:r>
              <a:rPr lang="ru-RU" dirty="0"/>
              <a:t>Пятый уровень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ru-RU" dirty="0"/>
              <a:t>Название раздела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200185-F38A-4129-A0B9-00F7318796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6" t="21630" r="73503" b="27206"/>
          <a:stretch/>
        </p:blipFill>
        <p:spPr>
          <a:xfrm>
            <a:off x="11133796" y="2583543"/>
            <a:ext cx="1058204" cy="352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0959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5ECA55-9769-4968-A783-C9E70872DAE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599" y="2346583"/>
            <a:ext cx="10972800" cy="38971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61B5029-6DCA-46C8-85EA-2A387651C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31470922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srgbClr val="04617B">
                    <a:shade val="90000"/>
                  </a:srgbClr>
                </a:solidFill>
              </a:rPr>
              <a:t>03.04.2019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srgbClr val="04617B">
                    <a:shade val="90000"/>
                  </a:srgbClr>
                </a:solidFill>
              </a:rPr>
              <a:t>Айварова Н.Г., к.пс.н.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87062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BDA6476B-5762-49D8-AB5F-107D3C25E7A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599" y="2346583"/>
            <a:ext cx="5374357" cy="37795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Объект 6">
            <a:extLst>
              <a:ext uri="{FF2B5EF4-FFF2-40B4-BE49-F238E27FC236}">
                <a16:creationId xmlns:a16="http://schemas.microsoft.com/office/drawing/2014/main" id="{B693B51F-5ADA-47B3-92A7-688B695B071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8046" y="2346583"/>
            <a:ext cx="5374357" cy="37795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F975E9B-033B-4283-9AA8-CE90532FBE7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78184328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7545917" y="2346325"/>
            <a:ext cx="4036483" cy="1885950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545917" y="4384675"/>
            <a:ext cx="4036483" cy="1885950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664"/>
            <a:ext cx="10972800" cy="827087"/>
          </a:xfrm>
        </p:spPr>
        <p:txBody>
          <a:bodyPr/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5BA8D95-7735-46FC-9C16-677F9F41E39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776F01B-CEB5-4099-86FB-0DB6522A8E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2346325"/>
            <a:ext cx="6691313" cy="3924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628186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09601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68198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0557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609601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4368198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8130557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1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367758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8114274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23" hasCustomPrompt="1"/>
          </p:nvPr>
        </p:nvSpPr>
        <p:spPr>
          <a:xfrm>
            <a:off x="609601" y="5963684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9" name="Text Placehold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4367758" y="5963684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30" name="Text Placeholder 24"/>
          <p:cNvSpPr>
            <a:spLocks noGrp="1"/>
          </p:cNvSpPr>
          <p:nvPr>
            <p:ph type="body" sz="quarter" idx="25" hasCustomPrompt="1"/>
          </p:nvPr>
        </p:nvSpPr>
        <p:spPr>
          <a:xfrm>
            <a:off x="8114274" y="5963684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B2748EE8-DF71-465A-8F06-9B05A0B7A89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94627783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09601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68198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0557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1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367758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8114274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C360FB18-3D53-4F80-8F0E-D7BB0AB67B17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sp>
        <p:nvSpPr>
          <p:cNvPr id="17" name="Объект 6">
            <a:extLst>
              <a:ext uri="{FF2B5EF4-FFF2-40B4-BE49-F238E27FC236}">
                <a16:creationId xmlns:a16="http://schemas.microsoft.com/office/drawing/2014/main" id="{122D94C1-29FE-4630-90C2-5AB106F4826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599" y="4426297"/>
            <a:ext cx="5374357" cy="16998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8" name="Объект 6">
            <a:extLst>
              <a:ext uri="{FF2B5EF4-FFF2-40B4-BE49-F238E27FC236}">
                <a16:creationId xmlns:a16="http://schemas.microsoft.com/office/drawing/2014/main" id="{0E03509B-601B-49BB-A89B-23423356545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8046" y="4426297"/>
            <a:ext cx="5374357" cy="16998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5576312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545918" y="2360173"/>
            <a:ext cx="4048753" cy="3892048"/>
          </a:xfrm>
          <a:custGeom>
            <a:avLst/>
            <a:gdLst>
              <a:gd name="connsiteX0" fmla="*/ 0 w 3027362"/>
              <a:gd name="connsiteY0" fmla="*/ 0 h 1885950"/>
              <a:gd name="connsiteX1" fmla="*/ 2528981 w 3027362"/>
              <a:gd name="connsiteY1" fmla="*/ 0 h 1885950"/>
              <a:gd name="connsiteX2" fmla="*/ 3027362 w 3027362"/>
              <a:gd name="connsiteY2" fmla="*/ 498381 h 1885950"/>
              <a:gd name="connsiteX3" fmla="*/ 3027362 w 3027362"/>
              <a:gd name="connsiteY3" fmla="*/ 1885950 h 1885950"/>
              <a:gd name="connsiteX4" fmla="*/ 0 w 3027362"/>
              <a:gd name="connsiteY4" fmla="*/ 1885950 h 1885950"/>
              <a:gd name="connsiteX5" fmla="*/ 0 w 3027362"/>
              <a:gd name="connsiteY5" fmla="*/ 0 h 1885950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0 w 3036565"/>
              <a:gd name="connsiteY4" fmla="*/ 1885950 h 3892048"/>
              <a:gd name="connsiteX5" fmla="*/ 0 w 3036565"/>
              <a:gd name="connsiteY5" fmla="*/ 0 h 3892048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9203 w 3036565"/>
              <a:gd name="connsiteY4" fmla="*/ 3892047 h 3892048"/>
              <a:gd name="connsiteX5" fmla="*/ 0 w 3036565"/>
              <a:gd name="connsiteY5" fmla="*/ 0 h 389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6565" h="3892048">
                <a:moveTo>
                  <a:pt x="0" y="0"/>
                </a:moveTo>
                <a:lnTo>
                  <a:pt x="2528981" y="0"/>
                </a:lnTo>
                <a:cubicBezTo>
                  <a:pt x="2804229" y="0"/>
                  <a:pt x="3027362" y="223133"/>
                  <a:pt x="3027362" y="498381"/>
                </a:cubicBezTo>
                <a:cubicBezTo>
                  <a:pt x="3030430" y="1629603"/>
                  <a:pt x="3033497" y="2760826"/>
                  <a:pt x="3036565" y="3892048"/>
                </a:cubicBezTo>
                <a:lnTo>
                  <a:pt x="9203" y="3892047"/>
                </a:lnTo>
                <a:cubicBezTo>
                  <a:pt x="6135" y="2594698"/>
                  <a:pt x="3068" y="1297349"/>
                  <a:pt x="0" y="0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EF96E6-8A7C-4C39-B7DA-6C320FCA51A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" y="2325688"/>
            <a:ext cx="6705600" cy="39258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422534-EE83-44A0-B23D-637EBC4355C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30573448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3DFB209-2F6E-43A7-9BE1-C549DB29D8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77881674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CC07784C-D85D-43D2-8C47-66788227FB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ru-RU">
              <a:solidFill>
                <a:srgbClr val="00629B"/>
              </a:solidFill>
            </a:endParaRP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0E30FD9E-74FA-4776-ADAB-838398D2D5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A8D41C45-4036-4398-9453-D08105CF55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/>
            <a:fld id="{9286C8AD-3EFC-4C12-9194-F2569AF6C0EB}" type="slidenum">
              <a:rPr lang="ru-RU" altLang="ru-RU">
                <a:solidFill>
                  <a:srgbClr val="00629B"/>
                </a:solidFill>
              </a:rPr>
              <a:pPr defTabSz="914400"/>
              <a:t>‹#›</a:t>
            </a:fld>
            <a:endParaRPr lang="ru-RU" altLang="ru-RU">
              <a:solidFill>
                <a:srgbClr val="0062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54431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2328177"/>
            <a:ext cx="8365245" cy="379798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ru-RU" dirty="0">
                <a:solidFill>
                  <a:schemeClr val="tx1"/>
                </a:solidFill>
              </a:defRPr>
            </a:lvl1pPr>
            <a:lvl3pPr>
              <a:defRPr lang="ru-RU" sz="2000" dirty="0">
                <a:solidFill>
                  <a:schemeClr val="tx1"/>
                </a:solidFill>
              </a:defRPr>
            </a:lvl3pPr>
            <a:lvl4pPr>
              <a:defRPr lang="ru-RU" sz="1800" dirty="0">
                <a:solidFill>
                  <a:schemeClr val="tx1"/>
                </a:solidFill>
              </a:defRPr>
            </a:lvl4pPr>
            <a:lvl5pPr>
              <a:defRPr lang="ru-RU" sz="1600" dirty="0">
                <a:solidFill>
                  <a:schemeClr val="tx1"/>
                </a:solidFill>
              </a:defRPr>
            </a:lvl5pPr>
            <a:lvl6pPr>
              <a:defRPr lang="en-US" sz="1400" dirty="0">
                <a:solidFill>
                  <a:schemeClr val="tx1"/>
                </a:solidFill>
              </a:defRPr>
            </a:lvl6pPr>
          </a:lstStyle>
          <a:p>
            <a:pPr lvl="0"/>
            <a:r>
              <a:rPr lang="ru-RU" dirty="0"/>
              <a:t>Изложите здесь основные тезисы раздела</a:t>
            </a:r>
          </a:p>
          <a:p>
            <a:pPr lvl="2"/>
            <a:r>
              <a:rPr lang="ru-RU" dirty="0"/>
              <a:t>Второй уровень</a:t>
            </a:r>
          </a:p>
          <a:p>
            <a:pPr lvl="3"/>
            <a:r>
              <a:rPr lang="ru-RU" dirty="0"/>
              <a:t>Третий уровень</a:t>
            </a:r>
          </a:p>
          <a:p>
            <a:pPr lvl="4"/>
            <a:r>
              <a:rPr lang="ru-RU" dirty="0"/>
              <a:t>Четвертый уровень</a:t>
            </a:r>
          </a:p>
          <a:p>
            <a:pPr lvl="5"/>
            <a:r>
              <a:rPr lang="ru-RU" dirty="0"/>
              <a:t>Пятый уровень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1236512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ru-RU" dirty="0"/>
              <a:t>Название раздела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200185-F38A-4129-A0B9-00F7318796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6" t="21630" r="73503" b="27206"/>
          <a:stretch/>
        </p:blipFill>
        <p:spPr>
          <a:xfrm>
            <a:off x="11133797" y="2583543"/>
            <a:ext cx="1058204" cy="352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60519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1236512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5ECA55-9769-4968-A783-C9E70872DAE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599" y="2346585"/>
            <a:ext cx="10972800" cy="38971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61B5029-6DCA-46C8-85EA-2A387651C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372039885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1236512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BDA6476B-5762-49D8-AB5F-107D3C25E7A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0" y="2346585"/>
            <a:ext cx="5374357" cy="37795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Объект 6">
            <a:extLst>
              <a:ext uri="{FF2B5EF4-FFF2-40B4-BE49-F238E27FC236}">
                <a16:creationId xmlns:a16="http://schemas.microsoft.com/office/drawing/2014/main" id="{B693B51F-5ADA-47B3-92A7-688B695B071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8047" y="2346585"/>
            <a:ext cx="5374357" cy="37795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F975E9B-033B-4283-9AA8-CE90532FBE7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7237579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srgbClr val="04617B">
                    <a:shade val="90000"/>
                  </a:srgbClr>
                </a:solidFill>
              </a:rPr>
              <a:t>03.04.2019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srgbClr val="04617B">
                    <a:shade val="90000"/>
                  </a:srgbClr>
                </a:solidFill>
              </a:rPr>
              <a:t>Айварова Н.Г., к.пс.н.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13699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7545917" y="2346325"/>
            <a:ext cx="4036483" cy="1885950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545917" y="4384675"/>
            <a:ext cx="4036483" cy="1885950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666"/>
            <a:ext cx="10972800" cy="827087"/>
          </a:xfrm>
        </p:spPr>
        <p:txBody>
          <a:bodyPr/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5BA8D95-7735-46FC-9C16-677F9F41E39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776F01B-CEB5-4099-86FB-0DB6522A8E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1" y="2346325"/>
            <a:ext cx="6691313" cy="3924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1581490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2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09602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68199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0558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609602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4368199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8130558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2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367759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8114275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23" hasCustomPrompt="1"/>
          </p:nvPr>
        </p:nvSpPr>
        <p:spPr>
          <a:xfrm>
            <a:off x="609602" y="5963686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9" name="Text Placehold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4367759" y="5963686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30" name="Text Placeholder 24"/>
          <p:cNvSpPr>
            <a:spLocks noGrp="1"/>
          </p:cNvSpPr>
          <p:nvPr>
            <p:ph type="body" sz="quarter" idx="25" hasCustomPrompt="1"/>
          </p:nvPr>
        </p:nvSpPr>
        <p:spPr>
          <a:xfrm>
            <a:off x="8114275" y="5963686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B2748EE8-DF71-465A-8F06-9B05A0B7A89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57313556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2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09602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68199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0558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2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367759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8114275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C360FB18-3D53-4F80-8F0E-D7BB0AB67B17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sp>
        <p:nvSpPr>
          <p:cNvPr id="17" name="Объект 6">
            <a:extLst>
              <a:ext uri="{FF2B5EF4-FFF2-40B4-BE49-F238E27FC236}">
                <a16:creationId xmlns:a16="http://schemas.microsoft.com/office/drawing/2014/main" id="{122D94C1-29FE-4630-90C2-5AB106F4826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0" y="4426299"/>
            <a:ext cx="5374357" cy="16998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8" name="Объект 6">
            <a:extLst>
              <a:ext uri="{FF2B5EF4-FFF2-40B4-BE49-F238E27FC236}">
                <a16:creationId xmlns:a16="http://schemas.microsoft.com/office/drawing/2014/main" id="{0E03509B-601B-49BB-A89B-23423356545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8047" y="4426299"/>
            <a:ext cx="5374357" cy="16998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9835999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2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545920" y="2360173"/>
            <a:ext cx="4048753" cy="3892048"/>
          </a:xfrm>
          <a:custGeom>
            <a:avLst/>
            <a:gdLst>
              <a:gd name="connsiteX0" fmla="*/ 0 w 3027362"/>
              <a:gd name="connsiteY0" fmla="*/ 0 h 1885950"/>
              <a:gd name="connsiteX1" fmla="*/ 2528981 w 3027362"/>
              <a:gd name="connsiteY1" fmla="*/ 0 h 1885950"/>
              <a:gd name="connsiteX2" fmla="*/ 3027362 w 3027362"/>
              <a:gd name="connsiteY2" fmla="*/ 498381 h 1885950"/>
              <a:gd name="connsiteX3" fmla="*/ 3027362 w 3027362"/>
              <a:gd name="connsiteY3" fmla="*/ 1885950 h 1885950"/>
              <a:gd name="connsiteX4" fmla="*/ 0 w 3027362"/>
              <a:gd name="connsiteY4" fmla="*/ 1885950 h 1885950"/>
              <a:gd name="connsiteX5" fmla="*/ 0 w 3027362"/>
              <a:gd name="connsiteY5" fmla="*/ 0 h 1885950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0 w 3036565"/>
              <a:gd name="connsiteY4" fmla="*/ 1885950 h 3892048"/>
              <a:gd name="connsiteX5" fmla="*/ 0 w 3036565"/>
              <a:gd name="connsiteY5" fmla="*/ 0 h 3892048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9203 w 3036565"/>
              <a:gd name="connsiteY4" fmla="*/ 3892047 h 3892048"/>
              <a:gd name="connsiteX5" fmla="*/ 0 w 3036565"/>
              <a:gd name="connsiteY5" fmla="*/ 0 h 389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6565" h="3892048">
                <a:moveTo>
                  <a:pt x="0" y="0"/>
                </a:moveTo>
                <a:lnTo>
                  <a:pt x="2528981" y="0"/>
                </a:lnTo>
                <a:cubicBezTo>
                  <a:pt x="2804229" y="0"/>
                  <a:pt x="3027362" y="223133"/>
                  <a:pt x="3027362" y="498381"/>
                </a:cubicBezTo>
                <a:cubicBezTo>
                  <a:pt x="3030430" y="1629603"/>
                  <a:pt x="3033497" y="2760826"/>
                  <a:pt x="3036565" y="3892048"/>
                </a:cubicBezTo>
                <a:lnTo>
                  <a:pt x="9203" y="3892047"/>
                </a:lnTo>
                <a:cubicBezTo>
                  <a:pt x="6135" y="2594698"/>
                  <a:pt x="3068" y="1297349"/>
                  <a:pt x="0" y="0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EF96E6-8A7C-4C39-B7DA-6C320FCA51A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" y="2325690"/>
            <a:ext cx="6705600" cy="39258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422534-EE83-44A0-B23D-637EBC4355C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325990167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3DFB209-2F6E-43A7-9BE1-C549DB29D8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42088882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ru-RU">
                <a:solidFill>
                  <a:srgbClr val="00629B"/>
                </a:solidFill>
              </a:rPr>
              <a:t>03.04.2019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Айварова Н.Г., к.пс.н.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00629B"/>
                </a:solidFill>
              </a:rPr>
              <a:pPr/>
              <a:t>‹#›</a:t>
            </a:fld>
            <a:endParaRPr lang="ru-RU">
              <a:solidFill>
                <a:srgbClr val="0062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22635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2328177"/>
            <a:ext cx="8365245" cy="379798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ru-RU" dirty="0">
                <a:solidFill>
                  <a:schemeClr val="tx1"/>
                </a:solidFill>
              </a:defRPr>
            </a:lvl1pPr>
            <a:lvl3pPr>
              <a:defRPr lang="ru-RU" sz="2000" dirty="0">
                <a:solidFill>
                  <a:schemeClr val="tx1"/>
                </a:solidFill>
              </a:defRPr>
            </a:lvl3pPr>
            <a:lvl4pPr>
              <a:defRPr lang="ru-RU" sz="1800" dirty="0">
                <a:solidFill>
                  <a:schemeClr val="tx1"/>
                </a:solidFill>
              </a:defRPr>
            </a:lvl4pPr>
            <a:lvl5pPr>
              <a:defRPr lang="ru-RU" sz="1600" dirty="0">
                <a:solidFill>
                  <a:schemeClr val="tx1"/>
                </a:solidFill>
              </a:defRPr>
            </a:lvl5pPr>
            <a:lvl6pPr>
              <a:defRPr lang="en-US" sz="1400" dirty="0">
                <a:solidFill>
                  <a:schemeClr val="tx1"/>
                </a:solidFill>
              </a:defRPr>
            </a:lvl6pPr>
          </a:lstStyle>
          <a:p>
            <a:pPr lvl="0"/>
            <a:r>
              <a:rPr lang="ru-RU" dirty="0"/>
              <a:t>Изложите здесь основные тезисы раздела</a:t>
            </a:r>
          </a:p>
          <a:p>
            <a:pPr lvl="2"/>
            <a:r>
              <a:rPr lang="ru-RU" dirty="0"/>
              <a:t>Второй уровень</a:t>
            </a:r>
          </a:p>
          <a:p>
            <a:pPr lvl="3"/>
            <a:r>
              <a:rPr lang="ru-RU" dirty="0"/>
              <a:t>Третий уровень</a:t>
            </a:r>
          </a:p>
          <a:p>
            <a:pPr lvl="4"/>
            <a:r>
              <a:rPr lang="ru-RU" dirty="0"/>
              <a:t>Четвертый уровень</a:t>
            </a:r>
          </a:p>
          <a:p>
            <a:pPr lvl="5"/>
            <a:r>
              <a:rPr lang="ru-RU" dirty="0"/>
              <a:t>Пятый уровень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1236512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ru-RU" dirty="0"/>
              <a:t>Название раздела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200185-F38A-4129-A0B9-00F7318796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6" t="21630" r="73503" b="27206"/>
          <a:stretch/>
        </p:blipFill>
        <p:spPr>
          <a:xfrm>
            <a:off x="11133797" y="2583543"/>
            <a:ext cx="1058204" cy="352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3145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1236512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5ECA55-9769-4968-A783-C9E70872DAE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599" y="2346585"/>
            <a:ext cx="10972800" cy="38971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61B5029-6DCA-46C8-85EA-2A387651C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345513432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1236512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BDA6476B-5762-49D8-AB5F-107D3C25E7A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0" y="2346585"/>
            <a:ext cx="5374357" cy="37795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Объект 6">
            <a:extLst>
              <a:ext uri="{FF2B5EF4-FFF2-40B4-BE49-F238E27FC236}">
                <a16:creationId xmlns:a16="http://schemas.microsoft.com/office/drawing/2014/main" id="{B693B51F-5ADA-47B3-92A7-688B695B071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8047" y="2346585"/>
            <a:ext cx="5374357" cy="37795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F975E9B-033B-4283-9AA8-CE90532FBE7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307580670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7545917" y="2346325"/>
            <a:ext cx="4036483" cy="1885950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545917" y="4384675"/>
            <a:ext cx="4036483" cy="1885950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666"/>
            <a:ext cx="10972800" cy="827087"/>
          </a:xfrm>
        </p:spPr>
        <p:txBody>
          <a:bodyPr/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5BA8D95-7735-46FC-9C16-677F9F41E39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776F01B-CEB5-4099-86FB-0DB6522A8E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1" y="2346325"/>
            <a:ext cx="6691313" cy="3924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8238739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srgbClr val="04617B">
                    <a:shade val="90000"/>
                  </a:srgbClr>
                </a:solidFill>
              </a:rPr>
              <a:t>03.04.2019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srgbClr val="04617B">
                    <a:shade val="90000"/>
                  </a:srgbClr>
                </a:solidFill>
              </a:rPr>
              <a:t>Айварова Н.Г., к.пс.н.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92282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2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09602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68199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0558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609602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4368199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8130558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2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367759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8114275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23" hasCustomPrompt="1"/>
          </p:nvPr>
        </p:nvSpPr>
        <p:spPr>
          <a:xfrm>
            <a:off x="609602" y="5963686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9" name="Text Placehold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4367759" y="5963686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30" name="Text Placeholder 24"/>
          <p:cNvSpPr>
            <a:spLocks noGrp="1"/>
          </p:cNvSpPr>
          <p:nvPr>
            <p:ph type="body" sz="quarter" idx="25" hasCustomPrompt="1"/>
          </p:nvPr>
        </p:nvSpPr>
        <p:spPr>
          <a:xfrm>
            <a:off x="8114275" y="5963686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B2748EE8-DF71-465A-8F06-9B05A0B7A89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07982538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2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09602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68199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0558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2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367759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8114275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C360FB18-3D53-4F80-8F0E-D7BB0AB67B17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sp>
        <p:nvSpPr>
          <p:cNvPr id="17" name="Объект 6">
            <a:extLst>
              <a:ext uri="{FF2B5EF4-FFF2-40B4-BE49-F238E27FC236}">
                <a16:creationId xmlns:a16="http://schemas.microsoft.com/office/drawing/2014/main" id="{122D94C1-29FE-4630-90C2-5AB106F4826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0" y="4426299"/>
            <a:ext cx="5374357" cy="16998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8" name="Объект 6">
            <a:extLst>
              <a:ext uri="{FF2B5EF4-FFF2-40B4-BE49-F238E27FC236}">
                <a16:creationId xmlns:a16="http://schemas.microsoft.com/office/drawing/2014/main" id="{0E03509B-601B-49BB-A89B-23423356545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8047" y="4426299"/>
            <a:ext cx="5374357" cy="16998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4537501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2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545920" y="2360173"/>
            <a:ext cx="4048753" cy="3892048"/>
          </a:xfrm>
          <a:custGeom>
            <a:avLst/>
            <a:gdLst>
              <a:gd name="connsiteX0" fmla="*/ 0 w 3027362"/>
              <a:gd name="connsiteY0" fmla="*/ 0 h 1885950"/>
              <a:gd name="connsiteX1" fmla="*/ 2528981 w 3027362"/>
              <a:gd name="connsiteY1" fmla="*/ 0 h 1885950"/>
              <a:gd name="connsiteX2" fmla="*/ 3027362 w 3027362"/>
              <a:gd name="connsiteY2" fmla="*/ 498381 h 1885950"/>
              <a:gd name="connsiteX3" fmla="*/ 3027362 w 3027362"/>
              <a:gd name="connsiteY3" fmla="*/ 1885950 h 1885950"/>
              <a:gd name="connsiteX4" fmla="*/ 0 w 3027362"/>
              <a:gd name="connsiteY4" fmla="*/ 1885950 h 1885950"/>
              <a:gd name="connsiteX5" fmla="*/ 0 w 3027362"/>
              <a:gd name="connsiteY5" fmla="*/ 0 h 1885950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0 w 3036565"/>
              <a:gd name="connsiteY4" fmla="*/ 1885950 h 3892048"/>
              <a:gd name="connsiteX5" fmla="*/ 0 w 3036565"/>
              <a:gd name="connsiteY5" fmla="*/ 0 h 3892048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9203 w 3036565"/>
              <a:gd name="connsiteY4" fmla="*/ 3892047 h 3892048"/>
              <a:gd name="connsiteX5" fmla="*/ 0 w 3036565"/>
              <a:gd name="connsiteY5" fmla="*/ 0 h 389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6565" h="3892048">
                <a:moveTo>
                  <a:pt x="0" y="0"/>
                </a:moveTo>
                <a:lnTo>
                  <a:pt x="2528981" y="0"/>
                </a:lnTo>
                <a:cubicBezTo>
                  <a:pt x="2804229" y="0"/>
                  <a:pt x="3027362" y="223133"/>
                  <a:pt x="3027362" y="498381"/>
                </a:cubicBezTo>
                <a:cubicBezTo>
                  <a:pt x="3030430" y="1629603"/>
                  <a:pt x="3033497" y="2760826"/>
                  <a:pt x="3036565" y="3892048"/>
                </a:cubicBezTo>
                <a:lnTo>
                  <a:pt x="9203" y="3892047"/>
                </a:lnTo>
                <a:cubicBezTo>
                  <a:pt x="6135" y="2594698"/>
                  <a:pt x="3068" y="1297349"/>
                  <a:pt x="0" y="0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EF96E6-8A7C-4C39-B7DA-6C320FCA51A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" y="2325690"/>
            <a:ext cx="6705600" cy="39258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422534-EE83-44A0-B23D-637EBC4355C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50104764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3DFB209-2F6E-43A7-9BE1-C549DB29D8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9223541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ru-RU">
                <a:solidFill>
                  <a:srgbClr val="00629B"/>
                </a:solidFill>
              </a:rPr>
              <a:t>03.04.2019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Айварова Н.Г., к.пс.н.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00629B"/>
                </a:solidFill>
              </a:rPr>
              <a:pPr/>
              <a:t>‹#›</a:t>
            </a:fld>
            <a:endParaRPr lang="ru-RU">
              <a:solidFill>
                <a:srgbClr val="0062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74893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2328177"/>
            <a:ext cx="8365245" cy="379798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ru-RU" dirty="0">
                <a:solidFill>
                  <a:schemeClr val="tx1"/>
                </a:solidFill>
              </a:defRPr>
            </a:lvl1pPr>
            <a:lvl3pPr>
              <a:defRPr lang="ru-RU" sz="2000" dirty="0">
                <a:solidFill>
                  <a:schemeClr val="tx1"/>
                </a:solidFill>
              </a:defRPr>
            </a:lvl3pPr>
            <a:lvl4pPr>
              <a:defRPr lang="ru-RU" sz="1800" dirty="0">
                <a:solidFill>
                  <a:schemeClr val="tx1"/>
                </a:solidFill>
              </a:defRPr>
            </a:lvl4pPr>
            <a:lvl5pPr>
              <a:defRPr lang="ru-RU" sz="1600" dirty="0">
                <a:solidFill>
                  <a:schemeClr val="tx1"/>
                </a:solidFill>
              </a:defRPr>
            </a:lvl5pPr>
            <a:lvl6pPr>
              <a:defRPr lang="en-US" sz="1400" dirty="0">
                <a:solidFill>
                  <a:schemeClr val="tx1"/>
                </a:solidFill>
              </a:defRPr>
            </a:lvl6pPr>
          </a:lstStyle>
          <a:p>
            <a:pPr lvl="0"/>
            <a:r>
              <a:rPr lang="ru-RU" dirty="0"/>
              <a:t>Изложите здесь основные тезисы раздела</a:t>
            </a:r>
          </a:p>
          <a:p>
            <a:pPr lvl="2"/>
            <a:r>
              <a:rPr lang="ru-RU" dirty="0"/>
              <a:t>Второй уровень</a:t>
            </a:r>
          </a:p>
          <a:p>
            <a:pPr lvl="3"/>
            <a:r>
              <a:rPr lang="ru-RU" dirty="0"/>
              <a:t>Третий уровень</a:t>
            </a:r>
          </a:p>
          <a:p>
            <a:pPr lvl="4"/>
            <a:r>
              <a:rPr lang="ru-RU" dirty="0"/>
              <a:t>Четвертый уровень</a:t>
            </a:r>
          </a:p>
          <a:p>
            <a:pPr lvl="5"/>
            <a:r>
              <a:rPr lang="ru-RU" dirty="0"/>
              <a:t>Пятый уровень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1236512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ru-RU" dirty="0"/>
              <a:t>Название раздела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200185-F38A-4129-A0B9-00F7318796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6" t="21630" r="73503" b="27206"/>
          <a:stretch/>
        </p:blipFill>
        <p:spPr>
          <a:xfrm>
            <a:off x="11133797" y="2583543"/>
            <a:ext cx="1058204" cy="352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8566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1236512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5ECA55-9769-4968-A783-C9E70872DAE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599" y="2346585"/>
            <a:ext cx="10972800" cy="38971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61B5029-6DCA-46C8-85EA-2A387651C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375565992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1236512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BDA6476B-5762-49D8-AB5F-107D3C25E7A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0" y="2346585"/>
            <a:ext cx="5374357" cy="37795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Объект 6">
            <a:extLst>
              <a:ext uri="{FF2B5EF4-FFF2-40B4-BE49-F238E27FC236}">
                <a16:creationId xmlns:a16="http://schemas.microsoft.com/office/drawing/2014/main" id="{B693B51F-5ADA-47B3-92A7-688B695B071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8047" y="2346585"/>
            <a:ext cx="5374357" cy="37795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F975E9B-033B-4283-9AA8-CE90532FBE7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6939591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7545917" y="2346325"/>
            <a:ext cx="4036483" cy="1885950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545917" y="4384675"/>
            <a:ext cx="4036483" cy="1885950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666"/>
            <a:ext cx="10972800" cy="827087"/>
          </a:xfrm>
        </p:spPr>
        <p:txBody>
          <a:bodyPr/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5BA8D95-7735-46FC-9C16-677F9F41E39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776F01B-CEB5-4099-86FB-0DB6522A8E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1" y="2346325"/>
            <a:ext cx="6691313" cy="3924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4595122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2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09602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68199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0558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609602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4368199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8130558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2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367759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8114275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23" hasCustomPrompt="1"/>
          </p:nvPr>
        </p:nvSpPr>
        <p:spPr>
          <a:xfrm>
            <a:off x="609602" y="5963686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9" name="Text Placehold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4367759" y="5963686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30" name="Text Placeholder 24"/>
          <p:cNvSpPr>
            <a:spLocks noGrp="1"/>
          </p:cNvSpPr>
          <p:nvPr>
            <p:ph type="body" sz="quarter" idx="25" hasCustomPrompt="1"/>
          </p:nvPr>
        </p:nvSpPr>
        <p:spPr>
          <a:xfrm>
            <a:off x="8114275" y="5963686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B2748EE8-DF71-465A-8F06-9B05A0B7A89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83903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6132447"/>
            <a:ext cx="8534400" cy="304798"/>
          </a:xfrm>
          <a:solidFill>
            <a:schemeClr val="accent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b" anchorCtr="0">
            <a:noAutofit/>
          </a:bodyPr>
          <a:lstStyle>
            <a:lvl1pPr marL="0" indent="0" algn="ctr">
              <a:buNone/>
              <a:defRPr lang="en-US" sz="1400" dirty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Город, год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828800" y="3428465"/>
            <a:ext cx="8534400" cy="1104339"/>
          </a:xfrm>
          <a:solidFill>
            <a:schemeClr val="accent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algn="ctr">
              <a:defRPr lang="en-US" dirty="0"/>
            </a:lvl1pPr>
          </a:lstStyle>
          <a:p>
            <a:r>
              <a:rPr lang="ru-RU" dirty="0"/>
              <a:t>Основной вариант титульного слайда</a:t>
            </a:r>
            <a:endParaRPr 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800" y="4849609"/>
            <a:ext cx="8534400" cy="769441"/>
          </a:xfrm>
          <a:solidFill>
            <a:schemeClr val="accent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 algn="ctr">
              <a:buFontTx/>
              <a:buNone/>
              <a:defRPr lang="en-US" sz="1800" dirty="0">
                <a:solidFill>
                  <a:schemeClr val="bg1"/>
                </a:solidFill>
              </a:defRPr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ru-RU" dirty="0"/>
              <a:t>Имя и контактные данные автора</a:t>
            </a:r>
            <a:endParaRPr lang="en-US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154438E-BF6A-4B33-B345-32B2271A5F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147" y="0"/>
            <a:ext cx="7099707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484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srgbClr val="04617B">
                    <a:shade val="90000"/>
                  </a:srgbClr>
                </a:solidFill>
              </a:rPr>
              <a:t>03.04.2019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srgbClr val="04617B">
                    <a:shade val="90000"/>
                  </a:srgbClr>
                </a:solidFill>
              </a:rPr>
              <a:t>Айварова Н.Г., к.пс.н.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89507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2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09602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68199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0558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2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367759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8114275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C360FB18-3D53-4F80-8F0E-D7BB0AB67B17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sp>
        <p:nvSpPr>
          <p:cNvPr id="17" name="Объект 6">
            <a:extLst>
              <a:ext uri="{FF2B5EF4-FFF2-40B4-BE49-F238E27FC236}">
                <a16:creationId xmlns:a16="http://schemas.microsoft.com/office/drawing/2014/main" id="{122D94C1-29FE-4630-90C2-5AB106F4826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0" y="4426299"/>
            <a:ext cx="5374357" cy="16998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8" name="Объект 6">
            <a:extLst>
              <a:ext uri="{FF2B5EF4-FFF2-40B4-BE49-F238E27FC236}">
                <a16:creationId xmlns:a16="http://schemas.microsoft.com/office/drawing/2014/main" id="{0E03509B-601B-49BB-A89B-23423356545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8047" y="4426299"/>
            <a:ext cx="5374357" cy="16998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7127724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2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545920" y="2360173"/>
            <a:ext cx="4048753" cy="3892048"/>
          </a:xfrm>
          <a:custGeom>
            <a:avLst/>
            <a:gdLst>
              <a:gd name="connsiteX0" fmla="*/ 0 w 3027362"/>
              <a:gd name="connsiteY0" fmla="*/ 0 h 1885950"/>
              <a:gd name="connsiteX1" fmla="*/ 2528981 w 3027362"/>
              <a:gd name="connsiteY1" fmla="*/ 0 h 1885950"/>
              <a:gd name="connsiteX2" fmla="*/ 3027362 w 3027362"/>
              <a:gd name="connsiteY2" fmla="*/ 498381 h 1885950"/>
              <a:gd name="connsiteX3" fmla="*/ 3027362 w 3027362"/>
              <a:gd name="connsiteY3" fmla="*/ 1885950 h 1885950"/>
              <a:gd name="connsiteX4" fmla="*/ 0 w 3027362"/>
              <a:gd name="connsiteY4" fmla="*/ 1885950 h 1885950"/>
              <a:gd name="connsiteX5" fmla="*/ 0 w 3027362"/>
              <a:gd name="connsiteY5" fmla="*/ 0 h 1885950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0 w 3036565"/>
              <a:gd name="connsiteY4" fmla="*/ 1885950 h 3892048"/>
              <a:gd name="connsiteX5" fmla="*/ 0 w 3036565"/>
              <a:gd name="connsiteY5" fmla="*/ 0 h 3892048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9203 w 3036565"/>
              <a:gd name="connsiteY4" fmla="*/ 3892047 h 3892048"/>
              <a:gd name="connsiteX5" fmla="*/ 0 w 3036565"/>
              <a:gd name="connsiteY5" fmla="*/ 0 h 389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6565" h="3892048">
                <a:moveTo>
                  <a:pt x="0" y="0"/>
                </a:moveTo>
                <a:lnTo>
                  <a:pt x="2528981" y="0"/>
                </a:lnTo>
                <a:cubicBezTo>
                  <a:pt x="2804229" y="0"/>
                  <a:pt x="3027362" y="223133"/>
                  <a:pt x="3027362" y="498381"/>
                </a:cubicBezTo>
                <a:cubicBezTo>
                  <a:pt x="3030430" y="1629603"/>
                  <a:pt x="3033497" y="2760826"/>
                  <a:pt x="3036565" y="3892048"/>
                </a:cubicBezTo>
                <a:lnTo>
                  <a:pt x="9203" y="3892047"/>
                </a:lnTo>
                <a:cubicBezTo>
                  <a:pt x="6135" y="2594698"/>
                  <a:pt x="3068" y="1297349"/>
                  <a:pt x="0" y="0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EF96E6-8A7C-4C39-B7DA-6C320FCA51A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" y="2325690"/>
            <a:ext cx="6705600" cy="39258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422534-EE83-44A0-B23D-637EBC4355C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71457717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3DFB209-2F6E-43A7-9BE1-C549DB29D8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325100314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ru-RU">
                <a:solidFill>
                  <a:srgbClr val="00629B"/>
                </a:solidFill>
              </a:rPr>
              <a:t>03.04.2019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Айварова Н.Г., к.пс.н.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00629B"/>
                </a:solidFill>
              </a:rPr>
              <a:pPr/>
              <a:t>‹#›</a:t>
            </a:fld>
            <a:endParaRPr lang="ru-RU">
              <a:solidFill>
                <a:srgbClr val="0062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91031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2328177"/>
            <a:ext cx="8365245" cy="379798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ru-RU" dirty="0">
                <a:solidFill>
                  <a:schemeClr val="tx1"/>
                </a:solidFill>
              </a:defRPr>
            </a:lvl1pPr>
            <a:lvl3pPr>
              <a:defRPr lang="ru-RU" sz="2000" dirty="0">
                <a:solidFill>
                  <a:schemeClr val="tx1"/>
                </a:solidFill>
              </a:defRPr>
            </a:lvl3pPr>
            <a:lvl4pPr>
              <a:defRPr lang="ru-RU" sz="1800" dirty="0">
                <a:solidFill>
                  <a:schemeClr val="tx1"/>
                </a:solidFill>
              </a:defRPr>
            </a:lvl4pPr>
            <a:lvl5pPr>
              <a:defRPr lang="ru-RU" sz="1600" dirty="0">
                <a:solidFill>
                  <a:schemeClr val="tx1"/>
                </a:solidFill>
              </a:defRPr>
            </a:lvl5pPr>
            <a:lvl6pPr>
              <a:defRPr lang="en-US" sz="1400" dirty="0">
                <a:solidFill>
                  <a:schemeClr val="tx1"/>
                </a:solidFill>
              </a:defRPr>
            </a:lvl6pPr>
          </a:lstStyle>
          <a:p>
            <a:pPr lvl="0"/>
            <a:r>
              <a:rPr lang="ru-RU" dirty="0"/>
              <a:t>Изложите здесь основные тезисы раздела</a:t>
            </a:r>
          </a:p>
          <a:p>
            <a:pPr lvl="2"/>
            <a:r>
              <a:rPr lang="ru-RU" dirty="0"/>
              <a:t>Второй уровень</a:t>
            </a:r>
          </a:p>
          <a:p>
            <a:pPr lvl="3"/>
            <a:r>
              <a:rPr lang="ru-RU" dirty="0"/>
              <a:t>Третий уровень</a:t>
            </a:r>
          </a:p>
          <a:p>
            <a:pPr lvl="4"/>
            <a:r>
              <a:rPr lang="ru-RU" dirty="0"/>
              <a:t>Четвертый уровень</a:t>
            </a:r>
          </a:p>
          <a:p>
            <a:pPr lvl="5"/>
            <a:r>
              <a:rPr lang="ru-RU" dirty="0"/>
              <a:t>Пятый уровень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ru-RU" dirty="0"/>
              <a:t>Название раздела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200185-F38A-4129-A0B9-00F7318796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6" t="21630" r="73503" b="27206"/>
          <a:stretch/>
        </p:blipFill>
        <p:spPr>
          <a:xfrm>
            <a:off x="11133796" y="2583543"/>
            <a:ext cx="1058204" cy="352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0125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5ECA55-9769-4968-A783-C9E70872DAE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599" y="2346583"/>
            <a:ext cx="10972800" cy="38971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61B5029-6DCA-46C8-85EA-2A387651C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51092103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BDA6476B-5762-49D8-AB5F-107D3C25E7A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599" y="2346583"/>
            <a:ext cx="5374357" cy="37795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Объект 6">
            <a:extLst>
              <a:ext uri="{FF2B5EF4-FFF2-40B4-BE49-F238E27FC236}">
                <a16:creationId xmlns:a16="http://schemas.microsoft.com/office/drawing/2014/main" id="{B693B51F-5ADA-47B3-92A7-688B695B071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8046" y="2346583"/>
            <a:ext cx="5374357" cy="37795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F975E9B-033B-4283-9AA8-CE90532FBE7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95999598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7545917" y="2346325"/>
            <a:ext cx="4036483" cy="1885950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545917" y="4384675"/>
            <a:ext cx="4036483" cy="1885950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664"/>
            <a:ext cx="10972800" cy="827087"/>
          </a:xfrm>
        </p:spPr>
        <p:txBody>
          <a:bodyPr/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5BA8D95-7735-46FC-9C16-677F9F41E39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776F01B-CEB5-4099-86FB-0DB6522A8E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2346325"/>
            <a:ext cx="6691313" cy="3924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6162881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09601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68198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0557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609601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4368198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8130557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1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367758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8114274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23" hasCustomPrompt="1"/>
          </p:nvPr>
        </p:nvSpPr>
        <p:spPr>
          <a:xfrm>
            <a:off x="609601" y="5963684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9" name="Text Placehold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4367758" y="5963684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30" name="Text Placeholder 24"/>
          <p:cNvSpPr>
            <a:spLocks noGrp="1"/>
          </p:cNvSpPr>
          <p:nvPr>
            <p:ph type="body" sz="quarter" idx="25" hasCustomPrompt="1"/>
          </p:nvPr>
        </p:nvSpPr>
        <p:spPr>
          <a:xfrm>
            <a:off x="8114274" y="5963684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B2748EE8-DF71-465A-8F06-9B05A0B7A89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61871131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09601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68198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0557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1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367758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8114274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C360FB18-3D53-4F80-8F0E-D7BB0AB67B17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sp>
        <p:nvSpPr>
          <p:cNvPr id="17" name="Объект 6">
            <a:extLst>
              <a:ext uri="{FF2B5EF4-FFF2-40B4-BE49-F238E27FC236}">
                <a16:creationId xmlns:a16="http://schemas.microsoft.com/office/drawing/2014/main" id="{122D94C1-29FE-4630-90C2-5AB106F4826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599" y="4426297"/>
            <a:ext cx="5374357" cy="16998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8" name="Объект 6">
            <a:extLst>
              <a:ext uri="{FF2B5EF4-FFF2-40B4-BE49-F238E27FC236}">
                <a16:creationId xmlns:a16="http://schemas.microsoft.com/office/drawing/2014/main" id="{0E03509B-601B-49BB-A89B-23423356545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8046" y="4426297"/>
            <a:ext cx="5374357" cy="16998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850035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srgbClr val="04617B">
                    <a:shade val="90000"/>
                  </a:srgbClr>
                </a:solidFill>
              </a:rPr>
              <a:t>03.04.2019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srgbClr val="04617B">
                    <a:shade val="90000"/>
                  </a:srgbClr>
                </a:solidFill>
              </a:rPr>
              <a:t>Айварова Н.Г., к.пс.н.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1350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545918" y="2360173"/>
            <a:ext cx="4048753" cy="3892048"/>
          </a:xfrm>
          <a:custGeom>
            <a:avLst/>
            <a:gdLst>
              <a:gd name="connsiteX0" fmla="*/ 0 w 3027362"/>
              <a:gd name="connsiteY0" fmla="*/ 0 h 1885950"/>
              <a:gd name="connsiteX1" fmla="*/ 2528981 w 3027362"/>
              <a:gd name="connsiteY1" fmla="*/ 0 h 1885950"/>
              <a:gd name="connsiteX2" fmla="*/ 3027362 w 3027362"/>
              <a:gd name="connsiteY2" fmla="*/ 498381 h 1885950"/>
              <a:gd name="connsiteX3" fmla="*/ 3027362 w 3027362"/>
              <a:gd name="connsiteY3" fmla="*/ 1885950 h 1885950"/>
              <a:gd name="connsiteX4" fmla="*/ 0 w 3027362"/>
              <a:gd name="connsiteY4" fmla="*/ 1885950 h 1885950"/>
              <a:gd name="connsiteX5" fmla="*/ 0 w 3027362"/>
              <a:gd name="connsiteY5" fmla="*/ 0 h 1885950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0 w 3036565"/>
              <a:gd name="connsiteY4" fmla="*/ 1885950 h 3892048"/>
              <a:gd name="connsiteX5" fmla="*/ 0 w 3036565"/>
              <a:gd name="connsiteY5" fmla="*/ 0 h 3892048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9203 w 3036565"/>
              <a:gd name="connsiteY4" fmla="*/ 3892047 h 3892048"/>
              <a:gd name="connsiteX5" fmla="*/ 0 w 3036565"/>
              <a:gd name="connsiteY5" fmla="*/ 0 h 389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6565" h="3892048">
                <a:moveTo>
                  <a:pt x="0" y="0"/>
                </a:moveTo>
                <a:lnTo>
                  <a:pt x="2528981" y="0"/>
                </a:lnTo>
                <a:cubicBezTo>
                  <a:pt x="2804229" y="0"/>
                  <a:pt x="3027362" y="223133"/>
                  <a:pt x="3027362" y="498381"/>
                </a:cubicBezTo>
                <a:cubicBezTo>
                  <a:pt x="3030430" y="1629603"/>
                  <a:pt x="3033497" y="2760826"/>
                  <a:pt x="3036565" y="3892048"/>
                </a:cubicBezTo>
                <a:lnTo>
                  <a:pt x="9203" y="3892047"/>
                </a:lnTo>
                <a:cubicBezTo>
                  <a:pt x="6135" y="2594698"/>
                  <a:pt x="3068" y="1297349"/>
                  <a:pt x="0" y="0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EF96E6-8A7C-4C39-B7DA-6C320FCA51A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" y="2325688"/>
            <a:ext cx="6705600" cy="39258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422534-EE83-44A0-B23D-637EBC4355C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3407071044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3DFB209-2F6E-43A7-9BE1-C549DB29D8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76213066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CC07784C-D85D-43D2-8C47-66788227FB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ru-RU">
              <a:solidFill>
                <a:srgbClr val="00629B"/>
              </a:solidFill>
            </a:endParaRP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0E30FD9E-74FA-4776-ADAB-838398D2D5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A8D41C45-4036-4398-9453-D08105CF55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/>
            <a:fld id="{9286C8AD-3EFC-4C12-9194-F2569AF6C0EB}" type="slidenum">
              <a:rPr lang="ru-RU" altLang="ru-RU">
                <a:solidFill>
                  <a:srgbClr val="00629B"/>
                </a:solidFill>
              </a:rPr>
              <a:pPr defTabSz="914400"/>
              <a:t>‹#›</a:t>
            </a:fld>
            <a:endParaRPr lang="ru-RU" altLang="ru-RU">
              <a:solidFill>
                <a:srgbClr val="0062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29700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2328177"/>
            <a:ext cx="8365245" cy="379798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ru-RU" dirty="0">
                <a:solidFill>
                  <a:schemeClr val="tx1"/>
                </a:solidFill>
              </a:defRPr>
            </a:lvl1pPr>
            <a:lvl3pPr>
              <a:defRPr lang="ru-RU" sz="2000" dirty="0">
                <a:solidFill>
                  <a:schemeClr val="tx1"/>
                </a:solidFill>
              </a:defRPr>
            </a:lvl3pPr>
            <a:lvl4pPr>
              <a:defRPr lang="ru-RU" sz="1800" dirty="0">
                <a:solidFill>
                  <a:schemeClr val="tx1"/>
                </a:solidFill>
              </a:defRPr>
            </a:lvl4pPr>
            <a:lvl5pPr>
              <a:defRPr lang="ru-RU" sz="1600" dirty="0">
                <a:solidFill>
                  <a:schemeClr val="tx1"/>
                </a:solidFill>
              </a:defRPr>
            </a:lvl5pPr>
            <a:lvl6pPr>
              <a:defRPr lang="en-US" sz="1400" dirty="0">
                <a:solidFill>
                  <a:schemeClr val="tx1"/>
                </a:solidFill>
              </a:defRPr>
            </a:lvl6pPr>
          </a:lstStyle>
          <a:p>
            <a:pPr lvl="0"/>
            <a:r>
              <a:rPr lang="ru-RU" dirty="0"/>
              <a:t>Изложите здесь основные тезисы раздела</a:t>
            </a:r>
          </a:p>
          <a:p>
            <a:pPr lvl="2"/>
            <a:r>
              <a:rPr lang="ru-RU" dirty="0"/>
              <a:t>Второй уровень</a:t>
            </a:r>
          </a:p>
          <a:p>
            <a:pPr lvl="3"/>
            <a:r>
              <a:rPr lang="ru-RU" dirty="0"/>
              <a:t>Третий уровень</a:t>
            </a:r>
          </a:p>
          <a:p>
            <a:pPr lvl="4"/>
            <a:r>
              <a:rPr lang="ru-RU" dirty="0"/>
              <a:t>Четвертый уровень</a:t>
            </a:r>
          </a:p>
          <a:p>
            <a:pPr lvl="5"/>
            <a:r>
              <a:rPr lang="ru-RU" dirty="0"/>
              <a:t>Пятый уровень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1236512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ru-RU" dirty="0"/>
              <a:t>Название раздела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200185-F38A-4129-A0B9-00F7318796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6" t="21630" r="73503" b="27206"/>
          <a:stretch/>
        </p:blipFill>
        <p:spPr>
          <a:xfrm>
            <a:off x="11133797" y="2583543"/>
            <a:ext cx="1058204" cy="352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11782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1236512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5ECA55-9769-4968-A783-C9E70872DAE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599" y="2346585"/>
            <a:ext cx="10972800" cy="38971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61B5029-6DCA-46C8-85EA-2A387651C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58905944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1236512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BDA6476B-5762-49D8-AB5F-107D3C25E7A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0" y="2346585"/>
            <a:ext cx="5374357" cy="37795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Объект 6">
            <a:extLst>
              <a:ext uri="{FF2B5EF4-FFF2-40B4-BE49-F238E27FC236}">
                <a16:creationId xmlns:a16="http://schemas.microsoft.com/office/drawing/2014/main" id="{B693B51F-5ADA-47B3-92A7-688B695B071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8047" y="2346585"/>
            <a:ext cx="5374357" cy="37795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F975E9B-033B-4283-9AA8-CE90532FBE7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18785779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7545917" y="2346325"/>
            <a:ext cx="4036483" cy="1885950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545917" y="4384675"/>
            <a:ext cx="4036483" cy="1885950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666"/>
            <a:ext cx="10972800" cy="827087"/>
          </a:xfrm>
        </p:spPr>
        <p:txBody>
          <a:bodyPr/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5BA8D95-7735-46FC-9C16-677F9F41E39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776F01B-CEB5-4099-86FB-0DB6522A8E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1" y="2346325"/>
            <a:ext cx="6691313" cy="3924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6115321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2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09602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68199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0558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609602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4368199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8130558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2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367759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8114275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23" hasCustomPrompt="1"/>
          </p:nvPr>
        </p:nvSpPr>
        <p:spPr>
          <a:xfrm>
            <a:off x="609602" y="5963686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9" name="Text Placehold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4367759" y="5963686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30" name="Text Placeholder 24"/>
          <p:cNvSpPr>
            <a:spLocks noGrp="1"/>
          </p:cNvSpPr>
          <p:nvPr>
            <p:ph type="body" sz="quarter" idx="25" hasCustomPrompt="1"/>
          </p:nvPr>
        </p:nvSpPr>
        <p:spPr>
          <a:xfrm>
            <a:off x="8114275" y="5963686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B2748EE8-DF71-465A-8F06-9B05A0B7A89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93004118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2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09602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68199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0558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2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367759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8114275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C360FB18-3D53-4F80-8F0E-D7BB0AB67B17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sp>
        <p:nvSpPr>
          <p:cNvPr id="17" name="Объект 6">
            <a:extLst>
              <a:ext uri="{FF2B5EF4-FFF2-40B4-BE49-F238E27FC236}">
                <a16:creationId xmlns:a16="http://schemas.microsoft.com/office/drawing/2014/main" id="{122D94C1-29FE-4630-90C2-5AB106F4826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0" y="4426299"/>
            <a:ext cx="5374357" cy="16998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8" name="Объект 6">
            <a:extLst>
              <a:ext uri="{FF2B5EF4-FFF2-40B4-BE49-F238E27FC236}">
                <a16:creationId xmlns:a16="http://schemas.microsoft.com/office/drawing/2014/main" id="{0E03509B-601B-49BB-A89B-23423356545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8047" y="4426299"/>
            <a:ext cx="5374357" cy="16998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6905074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2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545920" y="2360173"/>
            <a:ext cx="4048753" cy="3892048"/>
          </a:xfrm>
          <a:custGeom>
            <a:avLst/>
            <a:gdLst>
              <a:gd name="connsiteX0" fmla="*/ 0 w 3027362"/>
              <a:gd name="connsiteY0" fmla="*/ 0 h 1885950"/>
              <a:gd name="connsiteX1" fmla="*/ 2528981 w 3027362"/>
              <a:gd name="connsiteY1" fmla="*/ 0 h 1885950"/>
              <a:gd name="connsiteX2" fmla="*/ 3027362 w 3027362"/>
              <a:gd name="connsiteY2" fmla="*/ 498381 h 1885950"/>
              <a:gd name="connsiteX3" fmla="*/ 3027362 w 3027362"/>
              <a:gd name="connsiteY3" fmla="*/ 1885950 h 1885950"/>
              <a:gd name="connsiteX4" fmla="*/ 0 w 3027362"/>
              <a:gd name="connsiteY4" fmla="*/ 1885950 h 1885950"/>
              <a:gd name="connsiteX5" fmla="*/ 0 w 3027362"/>
              <a:gd name="connsiteY5" fmla="*/ 0 h 1885950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0 w 3036565"/>
              <a:gd name="connsiteY4" fmla="*/ 1885950 h 3892048"/>
              <a:gd name="connsiteX5" fmla="*/ 0 w 3036565"/>
              <a:gd name="connsiteY5" fmla="*/ 0 h 3892048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9203 w 3036565"/>
              <a:gd name="connsiteY4" fmla="*/ 3892047 h 3892048"/>
              <a:gd name="connsiteX5" fmla="*/ 0 w 3036565"/>
              <a:gd name="connsiteY5" fmla="*/ 0 h 389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6565" h="3892048">
                <a:moveTo>
                  <a:pt x="0" y="0"/>
                </a:moveTo>
                <a:lnTo>
                  <a:pt x="2528981" y="0"/>
                </a:lnTo>
                <a:cubicBezTo>
                  <a:pt x="2804229" y="0"/>
                  <a:pt x="3027362" y="223133"/>
                  <a:pt x="3027362" y="498381"/>
                </a:cubicBezTo>
                <a:cubicBezTo>
                  <a:pt x="3030430" y="1629603"/>
                  <a:pt x="3033497" y="2760826"/>
                  <a:pt x="3036565" y="3892048"/>
                </a:cubicBezTo>
                <a:lnTo>
                  <a:pt x="9203" y="3892047"/>
                </a:lnTo>
                <a:cubicBezTo>
                  <a:pt x="6135" y="2594698"/>
                  <a:pt x="3068" y="1297349"/>
                  <a:pt x="0" y="0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EF96E6-8A7C-4C39-B7DA-6C320FCA51A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" y="2325690"/>
            <a:ext cx="6705600" cy="39258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422534-EE83-44A0-B23D-637EBC4355C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8810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srgbClr val="04617B">
                    <a:shade val="90000"/>
                  </a:srgbClr>
                </a:solidFill>
              </a:rPr>
              <a:t>03.04.2019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srgbClr val="04617B">
                    <a:shade val="90000"/>
                  </a:srgbClr>
                </a:solidFill>
              </a:rPr>
              <a:t>Айварова Н.Г., к.пс.н.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80443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3DFB209-2F6E-43A7-9BE1-C549DB29D8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80492663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ru-RU">
                <a:solidFill>
                  <a:srgbClr val="00629B"/>
                </a:solidFill>
              </a:rPr>
              <a:t>03.04.2019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Айварова Н.Г., к.пс.н.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00629B"/>
                </a:solidFill>
              </a:rPr>
              <a:pPr/>
              <a:t>‹#›</a:t>
            </a:fld>
            <a:endParaRPr lang="ru-RU">
              <a:solidFill>
                <a:srgbClr val="0062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31852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2328177"/>
            <a:ext cx="8365245" cy="379798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ru-RU" dirty="0">
                <a:solidFill>
                  <a:schemeClr val="tx1"/>
                </a:solidFill>
              </a:defRPr>
            </a:lvl1pPr>
            <a:lvl3pPr>
              <a:defRPr lang="ru-RU" sz="2000" dirty="0">
                <a:solidFill>
                  <a:schemeClr val="tx1"/>
                </a:solidFill>
              </a:defRPr>
            </a:lvl3pPr>
            <a:lvl4pPr>
              <a:defRPr lang="ru-RU" sz="1800" dirty="0">
                <a:solidFill>
                  <a:schemeClr val="tx1"/>
                </a:solidFill>
              </a:defRPr>
            </a:lvl4pPr>
            <a:lvl5pPr>
              <a:defRPr lang="ru-RU" sz="1600" dirty="0">
                <a:solidFill>
                  <a:schemeClr val="tx1"/>
                </a:solidFill>
              </a:defRPr>
            </a:lvl5pPr>
            <a:lvl6pPr>
              <a:defRPr lang="en-US" sz="1400" dirty="0">
                <a:solidFill>
                  <a:schemeClr val="tx1"/>
                </a:solidFill>
              </a:defRPr>
            </a:lvl6pPr>
          </a:lstStyle>
          <a:p>
            <a:pPr lvl="0"/>
            <a:r>
              <a:rPr lang="ru-RU" dirty="0"/>
              <a:t>Изложите здесь основные тезисы раздела</a:t>
            </a:r>
          </a:p>
          <a:p>
            <a:pPr lvl="2"/>
            <a:r>
              <a:rPr lang="ru-RU" dirty="0"/>
              <a:t>Второй уровень</a:t>
            </a:r>
          </a:p>
          <a:p>
            <a:pPr lvl="3"/>
            <a:r>
              <a:rPr lang="ru-RU" dirty="0"/>
              <a:t>Третий уровень</a:t>
            </a:r>
          </a:p>
          <a:p>
            <a:pPr lvl="4"/>
            <a:r>
              <a:rPr lang="ru-RU" dirty="0"/>
              <a:t>Четвертый уровень</a:t>
            </a:r>
          </a:p>
          <a:p>
            <a:pPr lvl="5"/>
            <a:r>
              <a:rPr lang="ru-RU" dirty="0"/>
              <a:t>Пятый уровень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ru-RU" dirty="0"/>
              <a:t>Название раздела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200185-F38A-4129-A0B9-00F7318796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6" t="21630" r="73503" b="27206"/>
          <a:stretch/>
        </p:blipFill>
        <p:spPr>
          <a:xfrm>
            <a:off x="11133796" y="2583543"/>
            <a:ext cx="1058204" cy="352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500441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5ECA55-9769-4968-A783-C9E70872DAE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599" y="2346583"/>
            <a:ext cx="10972800" cy="38971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61B5029-6DCA-46C8-85EA-2A387651C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раздела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602875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BDA6476B-5762-49D8-AB5F-107D3C25E7A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599" y="2346583"/>
            <a:ext cx="5374357" cy="37795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Объект 6">
            <a:extLst>
              <a:ext uri="{FF2B5EF4-FFF2-40B4-BE49-F238E27FC236}">
                <a16:creationId xmlns:a16="http://schemas.microsoft.com/office/drawing/2014/main" id="{B693B51F-5ADA-47B3-92A7-688B695B071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8046" y="2346583"/>
            <a:ext cx="5374357" cy="37795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F975E9B-033B-4283-9AA8-CE90532FBE7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ru-RU"/>
              <a:t>Название раздела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423259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7545917" y="2346325"/>
            <a:ext cx="4036483" cy="1885950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545917" y="4384675"/>
            <a:ext cx="4036483" cy="1885950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664"/>
            <a:ext cx="10972800" cy="827087"/>
          </a:xfrm>
        </p:spPr>
        <p:txBody>
          <a:bodyPr/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5BA8D95-7735-46FC-9C16-677F9F41E39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/>
              <a:t>Название раздела</a:t>
            </a:r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776F01B-CEB5-4099-86FB-0DB6522A8E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2346325"/>
            <a:ext cx="6691313" cy="3924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5958816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09601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68198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0557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609601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4368198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8130557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1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367758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8114274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23" hasCustomPrompt="1"/>
          </p:nvPr>
        </p:nvSpPr>
        <p:spPr>
          <a:xfrm>
            <a:off x="609601" y="5963684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9" name="Text Placehold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4367758" y="5963684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30" name="Text Placeholder 24"/>
          <p:cNvSpPr>
            <a:spLocks noGrp="1"/>
          </p:cNvSpPr>
          <p:nvPr>
            <p:ph type="body" sz="quarter" idx="25" hasCustomPrompt="1"/>
          </p:nvPr>
        </p:nvSpPr>
        <p:spPr>
          <a:xfrm>
            <a:off x="8114274" y="5963684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B2748EE8-DF71-465A-8F06-9B05A0B7A89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ru-RU"/>
              <a:t>Название раздела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535161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09601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68198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0557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1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367758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8114274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C360FB18-3D53-4F80-8F0E-D7BB0AB67B17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ru-RU"/>
              <a:t>Название раздела</a:t>
            </a:r>
            <a:endParaRPr lang="ru-RU" dirty="0"/>
          </a:p>
        </p:txBody>
      </p:sp>
      <p:sp>
        <p:nvSpPr>
          <p:cNvPr id="17" name="Объект 6">
            <a:extLst>
              <a:ext uri="{FF2B5EF4-FFF2-40B4-BE49-F238E27FC236}">
                <a16:creationId xmlns:a16="http://schemas.microsoft.com/office/drawing/2014/main" id="{122D94C1-29FE-4630-90C2-5AB106F4826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599" y="4426297"/>
            <a:ext cx="5374357" cy="16998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8" name="Объект 6">
            <a:extLst>
              <a:ext uri="{FF2B5EF4-FFF2-40B4-BE49-F238E27FC236}">
                <a16:creationId xmlns:a16="http://schemas.microsoft.com/office/drawing/2014/main" id="{0E03509B-601B-49BB-A89B-23423356545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8046" y="4426297"/>
            <a:ext cx="5374357" cy="16998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0752351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545918" y="2360173"/>
            <a:ext cx="4048753" cy="3892048"/>
          </a:xfrm>
          <a:custGeom>
            <a:avLst/>
            <a:gdLst>
              <a:gd name="connsiteX0" fmla="*/ 0 w 3027362"/>
              <a:gd name="connsiteY0" fmla="*/ 0 h 1885950"/>
              <a:gd name="connsiteX1" fmla="*/ 2528981 w 3027362"/>
              <a:gd name="connsiteY1" fmla="*/ 0 h 1885950"/>
              <a:gd name="connsiteX2" fmla="*/ 3027362 w 3027362"/>
              <a:gd name="connsiteY2" fmla="*/ 498381 h 1885950"/>
              <a:gd name="connsiteX3" fmla="*/ 3027362 w 3027362"/>
              <a:gd name="connsiteY3" fmla="*/ 1885950 h 1885950"/>
              <a:gd name="connsiteX4" fmla="*/ 0 w 3027362"/>
              <a:gd name="connsiteY4" fmla="*/ 1885950 h 1885950"/>
              <a:gd name="connsiteX5" fmla="*/ 0 w 3027362"/>
              <a:gd name="connsiteY5" fmla="*/ 0 h 1885950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0 w 3036565"/>
              <a:gd name="connsiteY4" fmla="*/ 1885950 h 3892048"/>
              <a:gd name="connsiteX5" fmla="*/ 0 w 3036565"/>
              <a:gd name="connsiteY5" fmla="*/ 0 h 3892048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9203 w 3036565"/>
              <a:gd name="connsiteY4" fmla="*/ 3892047 h 3892048"/>
              <a:gd name="connsiteX5" fmla="*/ 0 w 3036565"/>
              <a:gd name="connsiteY5" fmla="*/ 0 h 389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6565" h="3892048">
                <a:moveTo>
                  <a:pt x="0" y="0"/>
                </a:moveTo>
                <a:lnTo>
                  <a:pt x="2528981" y="0"/>
                </a:lnTo>
                <a:cubicBezTo>
                  <a:pt x="2804229" y="0"/>
                  <a:pt x="3027362" y="223133"/>
                  <a:pt x="3027362" y="498381"/>
                </a:cubicBezTo>
                <a:cubicBezTo>
                  <a:pt x="3030430" y="1629603"/>
                  <a:pt x="3033497" y="2760826"/>
                  <a:pt x="3036565" y="3892048"/>
                </a:cubicBezTo>
                <a:lnTo>
                  <a:pt x="9203" y="3892047"/>
                </a:lnTo>
                <a:cubicBezTo>
                  <a:pt x="6135" y="2594698"/>
                  <a:pt x="3068" y="1297349"/>
                  <a:pt x="0" y="0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EF96E6-8A7C-4C39-B7DA-6C320FCA51A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" y="2325688"/>
            <a:ext cx="6705600" cy="39258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422534-EE83-44A0-B23D-637EBC4355C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ru-RU"/>
              <a:t>Название раздела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345457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3DFB209-2F6E-43A7-9BE1-C549DB29D8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/>
              <a:t>Название раздела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64541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srgbClr val="04617B">
                    <a:shade val="90000"/>
                  </a:srgbClr>
                </a:solidFill>
              </a:rPr>
              <a:t>03.04.2019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srgbClr val="04617B">
                    <a:shade val="90000"/>
                  </a:srgbClr>
                </a:solidFill>
              </a:rPr>
              <a:t>Айварова Н.Г., к.пс.н.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72502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>
  <p:cSld name="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F00C7CB-13C3-4C0B-9C93-1C834661F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70540-4A5F-4C2A-8E60-2E83B1BCA221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AF63BA2-547E-4C95-AD01-00D08C8FC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18E20EC-D495-44EE-8409-399D173D1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56E033-4348-4E73-9957-264CFF63AE4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16064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Дата 9">
            <a:extLst>
              <a:ext uri="{FF2B5EF4-FFF2-40B4-BE49-F238E27FC236}">
                <a16:creationId xmlns:a16="http://schemas.microsoft.com/office/drawing/2014/main" id="{82BB1504-0FCA-44F3-9B8A-4859FD04F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83524-018D-4287-9956-37408E7AB3E8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Нижний колонтитул 21">
            <a:extLst>
              <a:ext uri="{FF2B5EF4-FFF2-40B4-BE49-F238E27FC236}">
                <a16:creationId xmlns:a16="http://schemas.microsoft.com/office/drawing/2014/main" id="{F95191E9-7E9E-4109-8005-E7522A2A9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>
            <a:extLst>
              <a:ext uri="{FF2B5EF4-FFF2-40B4-BE49-F238E27FC236}">
                <a16:creationId xmlns:a16="http://schemas.microsoft.com/office/drawing/2014/main" id="{2004E991-6601-4E19-B48C-03B6672AE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31978A-4DCA-442A-912E-A2D554312C9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1219603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EE1F0-D5AB-4BE2-B473-7531708C71D5}" type="datetime1">
              <a:rPr lang="ru-RU" smtClean="0"/>
              <a:t>09.12.2020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Айварова Н.Г., к.пс.. н.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Овал 8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34919393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srgbClr val="04617B">
                    <a:shade val="90000"/>
                  </a:srgbClr>
                </a:solidFill>
              </a:rPr>
              <a:t>03.04.2019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srgbClr val="04617B">
                    <a:shade val="90000"/>
                  </a:srgbClr>
                </a:solidFill>
              </a:rPr>
              <a:t>Айварова Н.Г., к.пс.н.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327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2328177"/>
            <a:ext cx="8365245" cy="379798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ru-RU" dirty="0">
                <a:solidFill>
                  <a:schemeClr val="tx1"/>
                </a:solidFill>
              </a:defRPr>
            </a:lvl1pPr>
            <a:lvl3pPr>
              <a:defRPr lang="ru-RU" sz="2000" dirty="0">
                <a:solidFill>
                  <a:schemeClr val="tx1"/>
                </a:solidFill>
              </a:defRPr>
            </a:lvl3pPr>
            <a:lvl4pPr>
              <a:defRPr lang="ru-RU" sz="1800" dirty="0">
                <a:solidFill>
                  <a:schemeClr val="tx1"/>
                </a:solidFill>
              </a:defRPr>
            </a:lvl4pPr>
            <a:lvl5pPr>
              <a:defRPr lang="ru-RU" sz="1600" dirty="0">
                <a:solidFill>
                  <a:schemeClr val="tx1"/>
                </a:solidFill>
              </a:defRPr>
            </a:lvl5pPr>
            <a:lvl6pPr>
              <a:defRPr lang="en-US" sz="1400" dirty="0">
                <a:solidFill>
                  <a:schemeClr val="tx1"/>
                </a:solidFill>
              </a:defRPr>
            </a:lvl6pPr>
          </a:lstStyle>
          <a:p>
            <a:pPr lvl="0"/>
            <a:r>
              <a:rPr lang="ru-RU" dirty="0"/>
              <a:t>Изложите здесь основные тезисы раздела</a:t>
            </a:r>
          </a:p>
          <a:p>
            <a:pPr lvl="2"/>
            <a:r>
              <a:rPr lang="ru-RU" dirty="0"/>
              <a:t>Второй уровень</a:t>
            </a:r>
          </a:p>
          <a:p>
            <a:pPr lvl="3"/>
            <a:r>
              <a:rPr lang="ru-RU" dirty="0"/>
              <a:t>Третий уровень</a:t>
            </a:r>
          </a:p>
          <a:p>
            <a:pPr lvl="4"/>
            <a:r>
              <a:rPr lang="ru-RU" dirty="0"/>
              <a:t>Четвертый уровень</a:t>
            </a:r>
          </a:p>
          <a:p>
            <a:pPr lvl="5"/>
            <a:r>
              <a:rPr lang="ru-RU" dirty="0"/>
              <a:t>Пятый уровень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ru-RU" dirty="0"/>
              <a:t>Название раздела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200185-F38A-4129-A0B9-00F7318796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6" t="21630" r="73503" b="27206"/>
          <a:stretch/>
        </p:blipFill>
        <p:spPr>
          <a:xfrm>
            <a:off x="11133796" y="2583543"/>
            <a:ext cx="1058204" cy="352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8452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5ECA55-9769-4968-A783-C9E70872DAE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599" y="2346583"/>
            <a:ext cx="10972800" cy="38971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61B5029-6DCA-46C8-85EA-2A387651C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36501377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BDA6476B-5762-49D8-AB5F-107D3C25E7A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599" y="2346583"/>
            <a:ext cx="5374357" cy="37795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Объект 6">
            <a:extLst>
              <a:ext uri="{FF2B5EF4-FFF2-40B4-BE49-F238E27FC236}">
                <a16:creationId xmlns:a16="http://schemas.microsoft.com/office/drawing/2014/main" id="{B693B51F-5ADA-47B3-92A7-688B695B071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8046" y="2346583"/>
            <a:ext cx="5374357" cy="37795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F975E9B-033B-4283-9AA8-CE90532FBE7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3934117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7545917" y="2346325"/>
            <a:ext cx="4036483" cy="1885950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545917" y="4384675"/>
            <a:ext cx="4036483" cy="1885950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664"/>
            <a:ext cx="10972800" cy="827087"/>
          </a:xfrm>
        </p:spPr>
        <p:txBody>
          <a:bodyPr/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5BA8D95-7735-46FC-9C16-677F9F41E39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776F01B-CEB5-4099-86FB-0DB6522A8E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2346325"/>
            <a:ext cx="6691313" cy="3924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748053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09601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68198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0557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609601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4368198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8130557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1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367758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8114274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23" hasCustomPrompt="1"/>
          </p:nvPr>
        </p:nvSpPr>
        <p:spPr>
          <a:xfrm>
            <a:off x="609601" y="5963684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9" name="Text Placehold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4367758" y="5963684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30" name="Text Placeholder 24"/>
          <p:cNvSpPr>
            <a:spLocks noGrp="1"/>
          </p:cNvSpPr>
          <p:nvPr>
            <p:ph type="body" sz="quarter" idx="25" hasCustomPrompt="1"/>
          </p:nvPr>
        </p:nvSpPr>
        <p:spPr>
          <a:xfrm>
            <a:off x="8114274" y="5963684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B2748EE8-DF71-465A-8F06-9B05A0B7A89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3380984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19592" y="1329895"/>
            <a:ext cx="7953917" cy="1985292"/>
          </a:xfrm>
        </p:spPr>
        <p:txBody>
          <a:bodyPr anchor="b"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Второй вариант титульного слайда 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020930" y="3429000"/>
            <a:ext cx="7954433" cy="220345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lang="en-US" dirty="0"/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ru-RU" dirty="0"/>
              <a:t>Имя и контактные данные автора</a:t>
            </a:r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3A9EDA-9A7F-4B84-AC2A-94D137604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922" y="1621971"/>
            <a:ext cx="3005079" cy="523603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6862BA5-0080-4D31-B646-B2A85E5945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2622740" cy="132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803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09601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68198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0557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1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367758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8114274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C360FB18-3D53-4F80-8F0E-D7BB0AB67B17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sp>
        <p:nvSpPr>
          <p:cNvPr id="17" name="Объект 6">
            <a:extLst>
              <a:ext uri="{FF2B5EF4-FFF2-40B4-BE49-F238E27FC236}">
                <a16:creationId xmlns:a16="http://schemas.microsoft.com/office/drawing/2014/main" id="{122D94C1-29FE-4630-90C2-5AB106F4826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599" y="4426297"/>
            <a:ext cx="5374357" cy="16998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8" name="Объект 6">
            <a:extLst>
              <a:ext uri="{FF2B5EF4-FFF2-40B4-BE49-F238E27FC236}">
                <a16:creationId xmlns:a16="http://schemas.microsoft.com/office/drawing/2014/main" id="{0E03509B-601B-49BB-A89B-23423356545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8046" y="4426297"/>
            <a:ext cx="5374357" cy="16998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394231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545918" y="2360173"/>
            <a:ext cx="4048753" cy="3892048"/>
          </a:xfrm>
          <a:custGeom>
            <a:avLst/>
            <a:gdLst>
              <a:gd name="connsiteX0" fmla="*/ 0 w 3027362"/>
              <a:gd name="connsiteY0" fmla="*/ 0 h 1885950"/>
              <a:gd name="connsiteX1" fmla="*/ 2528981 w 3027362"/>
              <a:gd name="connsiteY1" fmla="*/ 0 h 1885950"/>
              <a:gd name="connsiteX2" fmla="*/ 3027362 w 3027362"/>
              <a:gd name="connsiteY2" fmla="*/ 498381 h 1885950"/>
              <a:gd name="connsiteX3" fmla="*/ 3027362 w 3027362"/>
              <a:gd name="connsiteY3" fmla="*/ 1885950 h 1885950"/>
              <a:gd name="connsiteX4" fmla="*/ 0 w 3027362"/>
              <a:gd name="connsiteY4" fmla="*/ 1885950 h 1885950"/>
              <a:gd name="connsiteX5" fmla="*/ 0 w 3027362"/>
              <a:gd name="connsiteY5" fmla="*/ 0 h 1885950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0 w 3036565"/>
              <a:gd name="connsiteY4" fmla="*/ 1885950 h 3892048"/>
              <a:gd name="connsiteX5" fmla="*/ 0 w 3036565"/>
              <a:gd name="connsiteY5" fmla="*/ 0 h 3892048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9203 w 3036565"/>
              <a:gd name="connsiteY4" fmla="*/ 3892047 h 3892048"/>
              <a:gd name="connsiteX5" fmla="*/ 0 w 3036565"/>
              <a:gd name="connsiteY5" fmla="*/ 0 h 389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6565" h="3892048">
                <a:moveTo>
                  <a:pt x="0" y="0"/>
                </a:moveTo>
                <a:lnTo>
                  <a:pt x="2528981" y="0"/>
                </a:lnTo>
                <a:cubicBezTo>
                  <a:pt x="2804229" y="0"/>
                  <a:pt x="3027362" y="223133"/>
                  <a:pt x="3027362" y="498381"/>
                </a:cubicBezTo>
                <a:cubicBezTo>
                  <a:pt x="3030430" y="1629603"/>
                  <a:pt x="3033497" y="2760826"/>
                  <a:pt x="3036565" y="3892048"/>
                </a:cubicBezTo>
                <a:lnTo>
                  <a:pt x="9203" y="3892047"/>
                </a:lnTo>
                <a:cubicBezTo>
                  <a:pt x="6135" y="2594698"/>
                  <a:pt x="3068" y="1297349"/>
                  <a:pt x="0" y="0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EF96E6-8A7C-4C39-B7DA-6C320FCA51A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" y="2325688"/>
            <a:ext cx="6705600" cy="39258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422534-EE83-44A0-B23D-637EBC4355C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4773818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3DFB209-2F6E-43A7-9BE1-C549DB29D8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2908197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2328177"/>
            <a:ext cx="8365245" cy="379798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ru-RU" dirty="0">
                <a:solidFill>
                  <a:schemeClr val="tx1"/>
                </a:solidFill>
              </a:defRPr>
            </a:lvl1pPr>
            <a:lvl3pPr>
              <a:defRPr lang="ru-RU" sz="2000" dirty="0">
                <a:solidFill>
                  <a:schemeClr val="tx1"/>
                </a:solidFill>
              </a:defRPr>
            </a:lvl3pPr>
            <a:lvl4pPr>
              <a:defRPr lang="ru-RU" sz="1800" dirty="0">
                <a:solidFill>
                  <a:schemeClr val="tx1"/>
                </a:solidFill>
              </a:defRPr>
            </a:lvl4pPr>
            <a:lvl5pPr>
              <a:defRPr lang="ru-RU" sz="1600" dirty="0">
                <a:solidFill>
                  <a:schemeClr val="tx1"/>
                </a:solidFill>
              </a:defRPr>
            </a:lvl5pPr>
            <a:lvl6pPr>
              <a:defRPr lang="en-US" sz="1400" dirty="0">
                <a:solidFill>
                  <a:schemeClr val="tx1"/>
                </a:solidFill>
              </a:defRPr>
            </a:lvl6pPr>
          </a:lstStyle>
          <a:p>
            <a:pPr lvl="0"/>
            <a:r>
              <a:rPr lang="ru-RU" dirty="0"/>
              <a:t>Изложите здесь основные тезисы раздела</a:t>
            </a:r>
          </a:p>
          <a:p>
            <a:pPr lvl="2"/>
            <a:r>
              <a:rPr lang="ru-RU" dirty="0"/>
              <a:t>Второй уровень</a:t>
            </a:r>
          </a:p>
          <a:p>
            <a:pPr lvl="3"/>
            <a:r>
              <a:rPr lang="ru-RU" dirty="0"/>
              <a:t>Третий уровень</a:t>
            </a:r>
          </a:p>
          <a:p>
            <a:pPr lvl="4"/>
            <a:r>
              <a:rPr lang="ru-RU" dirty="0"/>
              <a:t>Четвертый уровень</a:t>
            </a:r>
          </a:p>
          <a:p>
            <a:pPr lvl="5"/>
            <a:r>
              <a:rPr lang="ru-RU" dirty="0"/>
              <a:t>Пятый уровень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1236512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ru-RU" dirty="0"/>
              <a:t>Название раздела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200185-F38A-4129-A0B9-00F7318796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6" t="21630" r="73503" b="27206"/>
          <a:stretch/>
        </p:blipFill>
        <p:spPr>
          <a:xfrm>
            <a:off x="11133797" y="2583543"/>
            <a:ext cx="1058204" cy="352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2806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1236512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5ECA55-9769-4968-A783-C9E70872DAE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599" y="2346585"/>
            <a:ext cx="10972800" cy="38971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61B5029-6DCA-46C8-85EA-2A387651C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3106261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1236512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BDA6476B-5762-49D8-AB5F-107D3C25E7A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0" y="2346585"/>
            <a:ext cx="5374357" cy="37795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Объект 6">
            <a:extLst>
              <a:ext uri="{FF2B5EF4-FFF2-40B4-BE49-F238E27FC236}">
                <a16:creationId xmlns:a16="http://schemas.microsoft.com/office/drawing/2014/main" id="{B693B51F-5ADA-47B3-92A7-688B695B071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8047" y="2346585"/>
            <a:ext cx="5374357" cy="37795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F975E9B-033B-4283-9AA8-CE90532FBE7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42655301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7545917" y="2346325"/>
            <a:ext cx="4036483" cy="1885950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545917" y="4384675"/>
            <a:ext cx="4036483" cy="1885950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666"/>
            <a:ext cx="10972800" cy="827087"/>
          </a:xfrm>
        </p:spPr>
        <p:txBody>
          <a:bodyPr/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5BA8D95-7735-46FC-9C16-677F9F41E39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776F01B-CEB5-4099-86FB-0DB6522A8E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1" y="2346325"/>
            <a:ext cx="6691313" cy="3924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032319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2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09602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68199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0558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609602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4368199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8130558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2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367759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8114275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23" hasCustomPrompt="1"/>
          </p:nvPr>
        </p:nvSpPr>
        <p:spPr>
          <a:xfrm>
            <a:off x="609602" y="5963686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9" name="Text Placehold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4367759" y="5963686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30" name="Text Placeholder 24"/>
          <p:cNvSpPr>
            <a:spLocks noGrp="1"/>
          </p:cNvSpPr>
          <p:nvPr>
            <p:ph type="body" sz="quarter" idx="25" hasCustomPrompt="1"/>
          </p:nvPr>
        </p:nvSpPr>
        <p:spPr>
          <a:xfrm>
            <a:off x="8114275" y="5963686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B2748EE8-DF71-465A-8F06-9B05A0B7A89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6200047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2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09602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68199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0558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2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367759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8114275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C360FB18-3D53-4F80-8F0E-D7BB0AB67B17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sp>
        <p:nvSpPr>
          <p:cNvPr id="17" name="Объект 6">
            <a:extLst>
              <a:ext uri="{FF2B5EF4-FFF2-40B4-BE49-F238E27FC236}">
                <a16:creationId xmlns:a16="http://schemas.microsoft.com/office/drawing/2014/main" id="{122D94C1-29FE-4630-90C2-5AB106F4826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0" y="4426299"/>
            <a:ext cx="5374357" cy="16998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8" name="Объект 6">
            <a:extLst>
              <a:ext uri="{FF2B5EF4-FFF2-40B4-BE49-F238E27FC236}">
                <a16:creationId xmlns:a16="http://schemas.microsoft.com/office/drawing/2014/main" id="{0E03509B-601B-49BB-A89B-23423356545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8047" y="4426299"/>
            <a:ext cx="5374357" cy="16998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80641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2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545920" y="2360173"/>
            <a:ext cx="4048753" cy="3892048"/>
          </a:xfrm>
          <a:custGeom>
            <a:avLst/>
            <a:gdLst>
              <a:gd name="connsiteX0" fmla="*/ 0 w 3027362"/>
              <a:gd name="connsiteY0" fmla="*/ 0 h 1885950"/>
              <a:gd name="connsiteX1" fmla="*/ 2528981 w 3027362"/>
              <a:gd name="connsiteY1" fmla="*/ 0 h 1885950"/>
              <a:gd name="connsiteX2" fmla="*/ 3027362 w 3027362"/>
              <a:gd name="connsiteY2" fmla="*/ 498381 h 1885950"/>
              <a:gd name="connsiteX3" fmla="*/ 3027362 w 3027362"/>
              <a:gd name="connsiteY3" fmla="*/ 1885950 h 1885950"/>
              <a:gd name="connsiteX4" fmla="*/ 0 w 3027362"/>
              <a:gd name="connsiteY4" fmla="*/ 1885950 h 1885950"/>
              <a:gd name="connsiteX5" fmla="*/ 0 w 3027362"/>
              <a:gd name="connsiteY5" fmla="*/ 0 h 1885950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0 w 3036565"/>
              <a:gd name="connsiteY4" fmla="*/ 1885950 h 3892048"/>
              <a:gd name="connsiteX5" fmla="*/ 0 w 3036565"/>
              <a:gd name="connsiteY5" fmla="*/ 0 h 3892048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9203 w 3036565"/>
              <a:gd name="connsiteY4" fmla="*/ 3892047 h 3892048"/>
              <a:gd name="connsiteX5" fmla="*/ 0 w 3036565"/>
              <a:gd name="connsiteY5" fmla="*/ 0 h 389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6565" h="3892048">
                <a:moveTo>
                  <a:pt x="0" y="0"/>
                </a:moveTo>
                <a:lnTo>
                  <a:pt x="2528981" y="0"/>
                </a:lnTo>
                <a:cubicBezTo>
                  <a:pt x="2804229" y="0"/>
                  <a:pt x="3027362" y="223133"/>
                  <a:pt x="3027362" y="498381"/>
                </a:cubicBezTo>
                <a:cubicBezTo>
                  <a:pt x="3030430" y="1629603"/>
                  <a:pt x="3033497" y="2760826"/>
                  <a:pt x="3036565" y="3892048"/>
                </a:cubicBezTo>
                <a:lnTo>
                  <a:pt x="9203" y="3892047"/>
                </a:lnTo>
                <a:cubicBezTo>
                  <a:pt x="6135" y="2594698"/>
                  <a:pt x="3068" y="1297349"/>
                  <a:pt x="0" y="0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EF96E6-8A7C-4C39-B7DA-6C320FCA51A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" y="2325690"/>
            <a:ext cx="6705600" cy="39258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422534-EE83-44A0-B23D-637EBC4355C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025880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791396"/>
            <a:ext cx="12192000" cy="6066604"/>
          </a:xfrm>
        </p:spPr>
        <p:txBody>
          <a:bodyPr anchor="ctr"/>
          <a:lstStyle>
            <a:lvl1pPr algn="ctr">
              <a:defRPr lang="en-US" dirty="0"/>
            </a:lvl1pPr>
          </a:lstStyle>
          <a:p>
            <a:r>
              <a:rPr lang="ru-RU" dirty="0"/>
              <a:t>Добавьте свой готовый фон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0853" y="1236512"/>
            <a:ext cx="3617659" cy="2192491"/>
          </a:xfrm>
        </p:spPr>
        <p:txBody>
          <a:bodyPr anchor="t" anchorCtr="0"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Третий вариант титульного слайда</a:t>
            </a:r>
            <a:endParaRPr lang="en-US" dirty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BEC25B7-C3B9-437E-A4F9-DF0A8A8B6DB9}"/>
              </a:ext>
            </a:extLst>
          </p:cNvPr>
          <p:cNvSpPr/>
          <p:nvPr/>
        </p:nvSpPr>
        <p:spPr bwMode="auto">
          <a:xfrm>
            <a:off x="0" y="0"/>
            <a:ext cx="12192000" cy="791396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183B911A-2292-447A-BAB1-5860E09C01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83288" y="614363"/>
            <a:ext cx="6208712" cy="360362"/>
          </a:xfr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 algn="r">
              <a:buNone/>
              <a:defRPr sz="1600"/>
            </a:lvl1pPr>
            <a:lvl5pPr marL="1828800" indent="0">
              <a:buNone/>
              <a:defRPr/>
            </a:lvl5pPr>
          </a:lstStyle>
          <a:p>
            <a:r>
              <a:rPr lang="ru-RU" dirty="0"/>
              <a:t>Имя и контактные данные автора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FCB8DE0-37F1-4C91-B9FC-2D49FF647A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2570"/>
            <a:ext cx="1845924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061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3DFB209-2F6E-43A7-9BE1-C549DB29D8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7570456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2328177"/>
            <a:ext cx="8365245" cy="379798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ru-RU" dirty="0">
                <a:solidFill>
                  <a:schemeClr val="tx1"/>
                </a:solidFill>
              </a:defRPr>
            </a:lvl1pPr>
            <a:lvl3pPr>
              <a:defRPr lang="ru-RU" sz="2000" dirty="0">
                <a:solidFill>
                  <a:schemeClr val="tx1"/>
                </a:solidFill>
              </a:defRPr>
            </a:lvl3pPr>
            <a:lvl4pPr>
              <a:defRPr lang="ru-RU" sz="1800" dirty="0">
                <a:solidFill>
                  <a:schemeClr val="tx1"/>
                </a:solidFill>
              </a:defRPr>
            </a:lvl4pPr>
            <a:lvl5pPr>
              <a:defRPr lang="ru-RU" sz="1600" dirty="0">
                <a:solidFill>
                  <a:schemeClr val="tx1"/>
                </a:solidFill>
              </a:defRPr>
            </a:lvl5pPr>
            <a:lvl6pPr>
              <a:defRPr lang="en-US" sz="1400" dirty="0">
                <a:solidFill>
                  <a:schemeClr val="tx1"/>
                </a:solidFill>
              </a:defRPr>
            </a:lvl6pPr>
          </a:lstStyle>
          <a:p>
            <a:pPr lvl="0"/>
            <a:r>
              <a:rPr lang="ru-RU" dirty="0"/>
              <a:t>Изложите здесь основные тезисы раздела</a:t>
            </a:r>
          </a:p>
          <a:p>
            <a:pPr lvl="2"/>
            <a:r>
              <a:rPr lang="ru-RU" dirty="0"/>
              <a:t>Второй уровень</a:t>
            </a:r>
          </a:p>
          <a:p>
            <a:pPr lvl="3"/>
            <a:r>
              <a:rPr lang="ru-RU" dirty="0"/>
              <a:t>Третий уровень</a:t>
            </a:r>
          </a:p>
          <a:p>
            <a:pPr lvl="4"/>
            <a:r>
              <a:rPr lang="ru-RU" dirty="0"/>
              <a:t>Четвертый уровень</a:t>
            </a:r>
          </a:p>
          <a:p>
            <a:pPr lvl="5"/>
            <a:r>
              <a:rPr lang="ru-RU" dirty="0"/>
              <a:t>Пятый уровень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1236512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ru-RU" dirty="0"/>
              <a:t>Название раздела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200185-F38A-4129-A0B9-00F7318796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6" t="21630" r="73503" b="27206"/>
          <a:stretch/>
        </p:blipFill>
        <p:spPr>
          <a:xfrm>
            <a:off x="11133797" y="2583543"/>
            <a:ext cx="1058204" cy="352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303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1236512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5ECA55-9769-4968-A783-C9E70872DAE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599" y="2346585"/>
            <a:ext cx="10972800" cy="38971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61B5029-6DCA-46C8-85EA-2A387651C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6337670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1236512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BDA6476B-5762-49D8-AB5F-107D3C25E7A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0" y="2346585"/>
            <a:ext cx="5374357" cy="37795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Объект 6">
            <a:extLst>
              <a:ext uri="{FF2B5EF4-FFF2-40B4-BE49-F238E27FC236}">
                <a16:creationId xmlns:a16="http://schemas.microsoft.com/office/drawing/2014/main" id="{B693B51F-5ADA-47B3-92A7-688B695B071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8047" y="2346585"/>
            <a:ext cx="5374357" cy="37795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F975E9B-033B-4283-9AA8-CE90532FBE7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6317109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7545917" y="2346325"/>
            <a:ext cx="4036483" cy="1885950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545917" y="4384675"/>
            <a:ext cx="4036483" cy="1885950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666"/>
            <a:ext cx="10972800" cy="827087"/>
          </a:xfrm>
        </p:spPr>
        <p:txBody>
          <a:bodyPr/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5BA8D95-7735-46FC-9C16-677F9F41E39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776F01B-CEB5-4099-86FB-0DB6522A8E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1" y="2346325"/>
            <a:ext cx="6691313" cy="3924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61828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2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09602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68199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0558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609602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4368199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8130558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2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367759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8114275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23" hasCustomPrompt="1"/>
          </p:nvPr>
        </p:nvSpPr>
        <p:spPr>
          <a:xfrm>
            <a:off x="609602" y="5963686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9" name="Text Placehold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4367759" y="5963686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30" name="Text Placeholder 24"/>
          <p:cNvSpPr>
            <a:spLocks noGrp="1"/>
          </p:cNvSpPr>
          <p:nvPr>
            <p:ph type="body" sz="quarter" idx="25" hasCustomPrompt="1"/>
          </p:nvPr>
        </p:nvSpPr>
        <p:spPr>
          <a:xfrm>
            <a:off x="8114275" y="5963686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B2748EE8-DF71-465A-8F06-9B05A0B7A89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38598671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2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09602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68199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0558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2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367759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8114275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C360FB18-3D53-4F80-8F0E-D7BB0AB67B17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sp>
        <p:nvSpPr>
          <p:cNvPr id="17" name="Объект 6">
            <a:extLst>
              <a:ext uri="{FF2B5EF4-FFF2-40B4-BE49-F238E27FC236}">
                <a16:creationId xmlns:a16="http://schemas.microsoft.com/office/drawing/2014/main" id="{122D94C1-29FE-4630-90C2-5AB106F4826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0" y="4426299"/>
            <a:ext cx="5374357" cy="16998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8" name="Объект 6">
            <a:extLst>
              <a:ext uri="{FF2B5EF4-FFF2-40B4-BE49-F238E27FC236}">
                <a16:creationId xmlns:a16="http://schemas.microsoft.com/office/drawing/2014/main" id="{0E03509B-601B-49BB-A89B-23423356545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8047" y="4426299"/>
            <a:ext cx="5374357" cy="16998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260781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2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545920" y="2360173"/>
            <a:ext cx="4048753" cy="3892048"/>
          </a:xfrm>
          <a:custGeom>
            <a:avLst/>
            <a:gdLst>
              <a:gd name="connsiteX0" fmla="*/ 0 w 3027362"/>
              <a:gd name="connsiteY0" fmla="*/ 0 h 1885950"/>
              <a:gd name="connsiteX1" fmla="*/ 2528981 w 3027362"/>
              <a:gd name="connsiteY1" fmla="*/ 0 h 1885950"/>
              <a:gd name="connsiteX2" fmla="*/ 3027362 w 3027362"/>
              <a:gd name="connsiteY2" fmla="*/ 498381 h 1885950"/>
              <a:gd name="connsiteX3" fmla="*/ 3027362 w 3027362"/>
              <a:gd name="connsiteY3" fmla="*/ 1885950 h 1885950"/>
              <a:gd name="connsiteX4" fmla="*/ 0 w 3027362"/>
              <a:gd name="connsiteY4" fmla="*/ 1885950 h 1885950"/>
              <a:gd name="connsiteX5" fmla="*/ 0 w 3027362"/>
              <a:gd name="connsiteY5" fmla="*/ 0 h 1885950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0 w 3036565"/>
              <a:gd name="connsiteY4" fmla="*/ 1885950 h 3892048"/>
              <a:gd name="connsiteX5" fmla="*/ 0 w 3036565"/>
              <a:gd name="connsiteY5" fmla="*/ 0 h 3892048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9203 w 3036565"/>
              <a:gd name="connsiteY4" fmla="*/ 3892047 h 3892048"/>
              <a:gd name="connsiteX5" fmla="*/ 0 w 3036565"/>
              <a:gd name="connsiteY5" fmla="*/ 0 h 389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6565" h="3892048">
                <a:moveTo>
                  <a:pt x="0" y="0"/>
                </a:moveTo>
                <a:lnTo>
                  <a:pt x="2528981" y="0"/>
                </a:lnTo>
                <a:cubicBezTo>
                  <a:pt x="2804229" y="0"/>
                  <a:pt x="3027362" y="223133"/>
                  <a:pt x="3027362" y="498381"/>
                </a:cubicBezTo>
                <a:cubicBezTo>
                  <a:pt x="3030430" y="1629603"/>
                  <a:pt x="3033497" y="2760826"/>
                  <a:pt x="3036565" y="3892048"/>
                </a:cubicBezTo>
                <a:lnTo>
                  <a:pt x="9203" y="3892047"/>
                </a:lnTo>
                <a:cubicBezTo>
                  <a:pt x="6135" y="2594698"/>
                  <a:pt x="3068" y="1297349"/>
                  <a:pt x="0" y="0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EF96E6-8A7C-4C39-B7DA-6C320FCA51A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" y="2325690"/>
            <a:ext cx="6705600" cy="39258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422534-EE83-44A0-B23D-637EBC4355C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6351514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3DFB209-2F6E-43A7-9BE1-C549DB29D8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5850956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2328177"/>
            <a:ext cx="8365245" cy="379798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ru-RU" dirty="0">
                <a:solidFill>
                  <a:schemeClr val="tx1"/>
                </a:solidFill>
              </a:defRPr>
            </a:lvl1pPr>
            <a:lvl3pPr>
              <a:defRPr lang="ru-RU" sz="2000" dirty="0">
                <a:solidFill>
                  <a:schemeClr val="tx1"/>
                </a:solidFill>
              </a:defRPr>
            </a:lvl3pPr>
            <a:lvl4pPr>
              <a:defRPr lang="ru-RU" sz="1800" dirty="0">
                <a:solidFill>
                  <a:schemeClr val="tx1"/>
                </a:solidFill>
              </a:defRPr>
            </a:lvl4pPr>
            <a:lvl5pPr>
              <a:defRPr lang="ru-RU" sz="1600" dirty="0">
                <a:solidFill>
                  <a:schemeClr val="tx1"/>
                </a:solidFill>
              </a:defRPr>
            </a:lvl5pPr>
            <a:lvl6pPr>
              <a:defRPr lang="en-US" sz="1400" dirty="0">
                <a:solidFill>
                  <a:schemeClr val="tx1"/>
                </a:solidFill>
              </a:defRPr>
            </a:lvl6pPr>
          </a:lstStyle>
          <a:p>
            <a:pPr lvl="0"/>
            <a:r>
              <a:rPr lang="ru-RU" dirty="0"/>
              <a:t>Изложите здесь основные тезисы раздела</a:t>
            </a:r>
          </a:p>
          <a:p>
            <a:pPr lvl="2"/>
            <a:r>
              <a:rPr lang="ru-RU" dirty="0"/>
              <a:t>Второй уровень</a:t>
            </a:r>
          </a:p>
          <a:p>
            <a:pPr lvl="3"/>
            <a:r>
              <a:rPr lang="ru-RU" dirty="0"/>
              <a:t>Третий уровень</a:t>
            </a:r>
          </a:p>
          <a:p>
            <a:pPr lvl="4"/>
            <a:r>
              <a:rPr lang="ru-RU" dirty="0"/>
              <a:t>Четвертый уровень</a:t>
            </a:r>
          </a:p>
          <a:p>
            <a:pPr lvl="5"/>
            <a:r>
              <a:rPr lang="ru-RU" dirty="0"/>
              <a:t>Пятый уровень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1236512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ru-RU" dirty="0"/>
              <a:t>Название раздела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200185-F38A-4129-A0B9-00F7318796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6" t="21630" r="73503" b="27206"/>
          <a:stretch/>
        </p:blipFill>
        <p:spPr>
          <a:xfrm>
            <a:off x="11133797" y="2583543"/>
            <a:ext cx="1058204" cy="352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5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Финал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09600" y="2680374"/>
            <a:ext cx="10972800" cy="827311"/>
          </a:xfrm>
          <a:solidFill>
            <a:schemeClr val="accent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ctr">
              <a:defRPr lang="en-US" dirty="0"/>
            </a:lvl1pPr>
          </a:lstStyle>
          <a:p>
            <a:r>
              <a:rPr lang="ru-RU" dirty="0"/>
              <a:t>Спасибо за внимание!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716939"/>
            <a:ext cx="10972800" cy="792162"/>
          </a:xfrm>
          <a:solidFill>
            <a:schemeClr val="accent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FontTx/>
              <a:buNone/>
              <a:defRPr lang="en-US" dirty="0"/>
            </a:lvl1pPr>
            <a:lvl2pPr marL="457200" indent="0" algn="ctr">
              <a:buFontTx/>
              <a:buNone/>
              <a:defRPr>
                <a:solidFill>
                  <a:srgbClr val="FFFFFF"/>
                </a:solidFill>
              </a:defRPr>
            </a:lvl2pPr>
            <a:lvl3pPr marL="914400" indent="0" algn="ctr">
              <a:buFontTx/>
              <a:buNone/>
              <a:defRPr>
                <a:solidFill>
                  <a:srgbClr val="FFFFFF"/>
                </a:solidFill>
              </a:defRPr>
            </a:lvl3pPr>
            <a:lvl4pPr marL="1371600" indent="0" algn="ctr">
              <a:buFontTx/>
              <a:buNone/>
              <a:defRPr>
                <a:solidFill>
                  <a:srgbClr val="FFFFFF"/>
                </a:solidFill>
              </a:defRPr>
            </a:lvl4pPr>
            <a:lvl5pPr marL="1828800" indent="0" algn="ctr"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/>
              <a:t>Имя и контактные данные автора</a:t>
            </a:r>
            <a:endParaRPr lang="en-US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199DC81-E16D-4205-B54F-2508AE5B4B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966" y="0"/>
            <a:ext cx="5286071" cy="268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286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1236512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5ECA55-9769-4968-A783-C9E70872DAE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599" y="2346585"/>
            <a:ext cx="10972800" cy="38971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61B5029-6DCA-46C8-85EA-2A387651C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3536927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1236512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BDA6476B-5762-49D8-AB5F-107D3C25E7A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0" y="2346585"/>
            <a:ext cx="5374357" cy="37795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Объект 6">
            <a:extLst>
              <a:ext uri="{FF2B5EF4-FFF2-40B4-BE49-F238E27FC236}">
                <a16:creationId xmlns:a16="http://schemas.microsoft.com/office/drawing/2014/main" id="{B693B51F-5ADA-47B3-92A7-688B695B071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8047" y="2346585"/>
            <a:ext cx="5374357" cy="37795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F975E9B-033B-4283-9AA8-CE90532FBE7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3381766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7545917" y="2346325"/>
            <a:ext cx="4036483" cy="1885950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545917" y="4384675"/>
            <a:ext cx="4036483" cy="1885950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666"/>
            <a:ext cx="10972800" cy="827087"/>
          </a:xfrm>
        </p:spPr>
        <p:txBody>
          <a:bodyPr/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5BA8D95-7735-46FC-9C16-677F9F41E39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776F01B-CEB5-4099-86FB-0DB6522A8E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1" y="2346325"/>
            <a:ext cx="6691313" cy="3924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569765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2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09602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68199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0558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609602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4368199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8130558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2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367759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8114275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23" hasCustomPrompt="1"/>
          </p:nvPr>
        </p:nvSpPr>
        <p:spPr>
          <a:xfrm>
            <a:off x="609602" y="5963686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9" name="Text Placehold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4367759" y="5963686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30" name="Text Placeholder 24"/>
          <p:cNvSpPr>
            <a:spLocks noGrp="1"/>
          </p:cNvSpPr>
          <p:nvPr>
            <p:ph type="body" sz="quarter" idx="25" hasCustomPrompt="1"/>
          </p:nvPr>
        </p:nvSpPr>
        <p:spPr>
          <a:xfrm>
            <a:off x="8114275" y="5963686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B2748EE8-DF71-465A-8F06-9B05A0B7A89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4411773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2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09602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68199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0558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2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367759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8114275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C360FB18-3D53-4F80-8F0E-D7BB0AB67B17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sp>
        <p:nvSpPr>
          <p:cNvPr id="17" name="Объект 6">
            <a:extLst>
              <a:ext uri="{FF2B5EF4-FFF2-40B4-BE49-F238E27FC236}">
                <a16:creationId xmlns:a16="http://schemas.microsoft.com/office/drawing/2014/main" id="{122D94C1-29FE-4630-90C2-5AB106F4826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0" y="4426299"/>
            <a:ext cx="5374357" cy="16998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8" name="Объект 6">
            <a:extLst>
              <a:ext uri="{FF2B5EF4-FFF2-40B4-BE49-F238E27FC236}">
                <a16:creationId xmlns:a16="http://schemas.microsoft.com/office/drawing/2014/main" id="{0E03509B-601B-49BB-A89B-23423356545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8047" y="4426299"/>
            <a:ext cx="5374357" cy="16998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145847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2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545920" y="2360173"/>
            <a:ext cx="4048753" cy="3892048"/>
          </a:xfrm>
          <a:custGeom>
            <a:avLst/>
            <a:gdLst>
              <a:gd name="connsiteX0" fmla="*/ 0 w 3027362"/>
              <a:gd name="connsiteY0" fmla="*/ 0 h 1885950"/>
              <a:gd name="connsiteX1" fmla="*/ 2528981 w 3027362"/>
              <a:gd name="connsiteY1" fmla="*/ 0 h 1885950"/>
              <a:gd name="connsiteX2" fmla="*/ 3027362 w 3027362"/>
              <a:gd name="connsiteY2" fmla="*/ 498381 h 1885950"/>
              <a:gd name="connsiteX3" fmla="*/ 3027362 w 3027362"/>
              <a:gd name="connsiteY3" fmla="*/ 1885950 h 1885950"/>
              <a:gd name="connsiteX4" fmla="*/ 0 w 3027362"/>
              <a:gd name="connsiteY4" fmla="*/ 1885950 h 1885950"/>
              <a:gd name="connsiteX5" fmla="*/ 0 w 3027362"/>
              <a:gd name="connsiteY5" fmla="*/ 0 h 1885950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0 w 3036565"/>
              <a:gd name="connsiteY4" fmla="*/ 1885950 h 3892048"/>
              <a:gd name="connsiteX5" fmla="*/ 0 w 3036565"/>
              <a:gd name="connsiteY5" fmla="*/ 0 h 3892048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9203 w 3036565"/>
              <a:gd name="connsiteY4" fmla="*/ 3892047 h 3892048"/>
              <a:gd name="connsiteX5" fmla="*/ 0 w 3036565"/>
              <a:gd name="connsiteY5" fmla="*/ 0 h 389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6565" h="3892048">
                <a:moveTo>
                  <a:pt x="0" y="0"/>
                </a:moveTo>
                <a:lnTo>
                  <a:pt x="2528981" y="0"/>
                </a:lnTo>
                <a:cubicBezTo>
                  <a:pt x="2804229" y="0"/>
                  <a:pt x="3027362" y="223133"/>
                  <a:pt x="3027362" y="498381"/>
                </a:cubicBezTo>
                <a:cubicBezTo>
                  <a:pt x="3030430" y="1629603"/>
                  <a:pt x="3033497" y="2760826"/>
                  <a:pt x="3036565" y="3892048"/>
                </a:cubicBezTo>
                <a:lnTo>
                  <a:pt x="9203" y="3892047"/>
                </a:lnTo>
                <a:cubicBezTo>
                  <a:pt x="6135" y="2594698"/>
                  <a:pt x="3068" y="1297349"/>
                  <a:pt x="0" y="0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EF96E6-8A7C-4C39-B7DA-6C320FCA51A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" y="2325690"/>
            <a:ext cx="6705600" cy="39258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422534-EE83-44A0-B23D-637EBC4355C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8058420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3DFB209-2F6E-43A7-9BE1-C549DB29D8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1305805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2328177"/>
            <a:ext cx="8365245" cy="379798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ru-RU" dirty="0">
                <a:solidFill>
                  <a:schemeClr val="tx1"/>
                </a:solidFill>
              </a:defRPr>
            </a:lvl1pPr>
            <a:lvl3pPr>
              <a:defRPr lang="ru-RU" sz="2000" dirty="0">
                <a:solidFill>
                  <a:schemeClr val="tx1"/>
                </a:solidFill>
              </a:defRPr>
            </a:lvl3pPr>
            <a:lvl4pPr>
              <a:defRPr lang="ru-RU" sz="1800" dirty="0">
                <a:solidFill>
                  <a:schemeClr val="tx1"/>
                </a:solidFill>
              </a:defRPr>
            </a:lvl4pPr>
            <a:lvl5pPr>
              <a:defRPr lang="ru-RU" sz="1600" dirty="0">
                <a:solidFill>
                  <a:schemeClr val="tx1"/>
                </a:solidFill>
              </a:defRPr>
            </a:lvl5pPr>
            <a:lvl6pPr>
              <a:defRPr lang="en-US" sz="1400" dirty="0">
                <a:solidFill>
                  <a:schemeClr val="tx1"/>
                </a:solidFill>
              </a:defRPr>
            </a:lvl6pPr>
          </a:lstStyle>
          <a:p>
            <a:pPr lvl="0"/>
            <a:r>
              <a:rPr lang="ru-RU" dirty="0"/>
              <a:t>Изложите здесь основные тезисы раздела</a:t>
            </a:r>
          </a:p>
          <a:p>
            <a:pPr lvl="2"/>
            <a:r>
              <a:rPr lang="ru-RU" dirty="0"/>
              <a:t>Второй уровень</a:t>
            </a:r>
          </a:p>
          <a:p>
            <a:pPr lvl="3"/>
            <a:r>
              <a:rPr lang="ru-RU" dirty="0"/>
              <a:t>Третий уровень</a:t>
            </a:r>
          </a:p>
          <a:p>
            <a:pPr lvl="4"/>
            <a:r>
              <a:rPr lang="ru-RU" dirty="0"/>
              <a:t>Четвертый уровень</a:t>
            </a:r>
          </a:p>
          <a:p>
            <a:pPr lvl="5"/>
            <a:r>
              <a:rPr lang="ru-RU" dirty="0"/>
              <a:t>Пятый уровень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1236512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ru-RU" dirty="0"/>
              <a:t>Название раздела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200185-F38A-4129-A0B9-00F7318796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6" t="21630" r="73503" b="27206"/>
          <a:stretch/>
        </p:blipFill>
        <p:spPr>
          <a:xfrm>
            <a:off x="11133797" y="2583543"/>
            <a:ext cx="1058204" cy="352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08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1236512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5ECA55-9769-4968-A783-C9E70872DAE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599" y="2346585"/>
            <a:ext cx="10972800" cy="38971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61B5029-6DCA-46C8-85EA-2A387651C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4894721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1236512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BDA6476B-5762-49D8-AB5F-107D3C25E7A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0" y="2346585"/>
            <a:ext cx="5374357" cy="37795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Объект 6">
            <a:extLst>
              <a:ext uri="{FF2B5EF4-FFF2-40B4-BE49-F238E27FC236}">
                <a16:creationId xmlns:a16="http://schemas.microsoft.com/office/drawing/2014/main" id="{B693B51F-5ADA-47B3-92A7-688B695B071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8047" y="2346585"/>
            <a:ext cx="5374357" cy="37795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F975E9B-033B-4283-9AA8-CE90532FBE7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3951983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2328177"/>
            <a:ext cx="8365245" cy="379798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ru-RU" dirty="0">
                <a:solidFill>
                  <a:schemeClr val="tx1"/>
                </a:solidFill>
              </a:defRPr>
            </a:lvl1pPr>
            <a:lvl3pPr>
              <a:defRPr lang="ru-RU" sz="2000" dirty="0">
                <a:solidFill>
                  <a:schemeClr val="tx1"/>
                </a:solidFill>
              </a:defRPr>
            </a:lvl3pPr>
            <a:lvl4pPr>
              <a:defRPr lang="ru-RU" sz="1800" dirty="0">
                <a:solidFill>
                  <a:schemeClr val="tx1"/>
                </a:solidFill>
              </a:defRPr>
            </a:lvl4pPr>
            <a:lvl5pPr>
              <a:defRPr lang="ru-RU" sz="1600" dirty="0">
                <a:solidFill>
                  <a:schemeClr val="tx1"/>
                </a:solidFill>
              </a:defRPr>
            </a:lvl5pPr>
            <a:lvl6pPr>
              <a:defRPr lang="en-US" sz="1400" dirty="0">
                <a:solidFill>
                  <a:schemeClr val="tx1"/>
                </a:solidFill>
              </a:defRPr>
            </a:lvl6pPr>
          </a:lstStyle>
          <a:p>
            <a:pPr lvl="0"/>
            <a:r>
              <a:rPr lang="ru-RU" dirty="0"/>
              <a:t>Изложите здесь основные тезисы раздела</a:t>
            </a:r>
          </a:p>
          <a:p>
            <a:pPr lvl="2"/>
            <a:r>
              <a:rPr lang="ru-RU" dirty="0"/>
              <a:t>Второй уровень</a:t>
            </a:r>
          </a:p>
          <a:p>
            <a:pPr lvl="3"/>
            <a:r>
              <a:rPr lang="ru-RU" dirty="0"/>
              <a:t>Третий уровень</a:t>
            </a:r>
          </a:p>
          <a:p>
            <a:pPr lvl="4"/>
            <a:r>
              <a:rPr lang="ru-RU" dirty="0"/>
              <a:t>Четвертый уровень</a:t>
            </a:r>
          </a:p>
          <a:p>
            <a:pPr lvl="5"/>
            <a:r>
              <a:rPr lang="ru-RU" dirty="0"/>
              <a:t>Пятый уровень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1236512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ru-RU" dirty="0"/>
              <a:t>Название раздела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200185-F38A-4129-A0B9-00F7318796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6" t="21630" r="73503" b="27206"/>
          <a:stretch/>
        </p:blipFill>
        <p:spPr>
          <a:xfrm>
            <a:off x="11133797" y="2583543"/>
            <a:ext cx="1058204" cy="352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868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7545917" y="2346325"/>
            <a:ext cx="4036483" cy="1885950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545917" y="4384675"/>
            <a:ext cx="4036483" cy="1885950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666"/>
            <a:ext cx="10972800" cy="827087"/>
          </a:xfrm>
        </p:spPr>
        <p:txBody>
          <a:bodyPr/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5BA8D95-7735-46FC-9C16-677F9F41E39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776F01B-CEB5-4099-86FB-0DB6522A8E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1" y="2346325"/>
            <a:ext cx="6691313" cy="3924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422580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2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09602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68199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0558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609602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4368199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8130558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2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367759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8114275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23" hasCustomPrompt="1"/>
          </p:nvPr>
        </p:nvSpPr>
        <p:spPr>
          <a:xfrm>
            <a:off x="609602" y="5963686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9" name="Text Placehold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4367759" y="5963686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30" name="Text Placeholder 24"/>
          <p:cNvSpPr>
            <a:spLocks noGrp="1"/>
          </p:cNvSpPr>
          <p:nvPr>
            <p:ph type="body" sz="quarter" idx="25" hasCustomPrompt="1"/>
          </p:nvPr>
        </p:nvSpPr>
        <p:spPr>
          <a:xfrm>
            <a:off x="8114275" y="5963686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B2748EE8-DF71-465A-8F06-9B05A0B7A89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41702961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2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09602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68199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0558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2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367759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8114275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C360FB18-3D53-4F80-8F0E-D7BB0AB67B17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sp>
        <p:nvSpPr>
          <p:cNvPr id="17" name="Объект 6">
            <a:extLst>
              <a:ext uri="{FF2B5EF4-FFF2-40B4-BE49-F238E27FC236}">
                <a16:creationId xmlns:a16="http://schemas.microsoft.com/office/drawing/2014/main" id="{122D94C1-29FE-4630-90C2-5AB106F4826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0" y="4426299"/>
            <a:ext cx="5374357" cy="16998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8" name="Объект 6">
            <a:extLst>
              <a:ext uri="{FF2B5EF4-FFF2-40B4-BE49-F238E27FC236}">
                <a16:creationId xmlns:a16="http://schemas.microsoft.com/office/drawing/2014/main" id="{0E03509B-601B-49BB-A89B-23423356545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8047" y="4426299"/>
            <a:ext cx="5374357" cy="16998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870649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2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545920" y="2360173"/>
            <a:ext cx="4048753" cy="3892048"/>
          </a:xfrm>
          <a:custGeom>
            <a:avLst/>
            <a:gdLst>
              <a:gd name="connsiteX0" fmla="*/ 0 w 3027362"/>
              <a:gd name="connsiteY0" fmla="*/ 0 h 1885950"/>
              <a:gd name="connsiteX1" fmla="*/ 2528981 w 3027362"/>
              <a:gd name="connsiteY1" fmla="*/ 0 h 1885950"/>
              <a:gd name="connsiteX2" fmla="*/ 3027362 w 3027362"/>
              <a:gd name="connsiteY2" fmla="*/ 498381 h 1885950"/>
              <a:gd name="connsiteX3" fmla="*/ 3027362 w 3027362"/>
              <a:gd name="connsiteY3" fmla="*/ 1885950 h 1885950"/>
              <a:gd name="connsiteX4" fmla="*/ 0 w 3027362"/>
              <a:gd name="connsiteY4" fmla="*/ 1885950 h 1885950"/>
              <a:gd name="connsiteX5" fmla="*/ 0 w 3027362"/>
              <a:gd name="connsiteY5" fmla="*/ 0 h 1885950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0 w 3036565"/>
              <a:gd name="connsiteY4" fmla="*/ 1885950 h 3892048"/>
              <a:gd name="connsiteX5" fmla="*/ 0 w 3036565"/>
              <a:gd name="connsiteY5" fmla="*/ 0 h 3892048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9203 w 3036565"/>
              <a:gd name="connsiteY4" fmla="*/ 3892047 h 3892048"/>
              <a:gd name="connsiteX5" fmla="*/ 0 w 3036565"/>
              <a:gd name="connsiteY5" fmla="*/ 0 h 389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6565" h="3892048">
                <a:moveTo>
                  <a:pt x="0" y="0"/>
                </a:moveTo>
                <a:lnTo>
                  <a:pt x="2528981" y="0"/>
                </a:lnTo>
                <a:cubicBezTo>
                  <a:pt x="2804229" y="0"/>
                  <a:pt x="3027362" y="223133"/>
                  <a:pt x="3027362" y="498381"/>
                </a:cubicBezTo>
                <a:cubicBezTo>
                  <a:pt x="3030430" y="1629603"/>
                  <a:pt x="3033497" y="2760826"/>
                  <a:pt x="3036565" y="3892048"/>
                </a:cubicBezTo>
                <a:lnTo>
                  <a:pt x="9203" y="3892047"/>
                </a:lnTo>
                <a:cubicBezTo>
                  <a:pt x="6135" y="2594698"/>
                  <a:pt x="3068" y="1297349"/>
                  <a:pt x="0" y="0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EF96E6-8A7C-4C39-B7DA-6C320FCA51A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" y="2325690"/>
            <a:ext cx="6705600" cy="39258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422534-EE83-44A0-B23D-637EBC4355C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0293271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3DFB209-2F6E-43A7-9BE1-C549DB29D8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5495162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2328177"/>
            <a:ext cx="8365245" cy="379798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ru-RU" dirty="0">
                <a:solidFill>
                  <a:schemeClr val="tx1"/>
                </a:solidFill>
              </a:defRPr>
            </a:lvl1pPr>
            <a:lvl3pPr>
              <a:defRPr lang="ru-RU" sz="2000" dirty="0">
                <a:solidFill>
                  <a:schemeClr val="tx1"/>
                </a:solidFill>
              </a:defRPr>
            </a:lvl3pPr>
            <a:lvl4pPr>
              <a:defRPr lang="ru-RU" sz="1800" dirty="0">
                <a:solidFill>
                  <a:schemeClr val="tx1"/>
                </a:solidFill>
              </a:defRPr>
            </a:lvl4pPr>
            <a:lvl5pPr>
              <a:defRPr lang="ru-RU" sz="1600" dirty="0">
                <a:solidFill>
                  <a:schemeClr val="tx1"/>
                </a:solidFill>
              </a:defRPr>
            </a:lvl5pPr>
            <a:lvl6pPr>
              <a:defRPr lang="en-US" sz="1400" dirty="0">
                <a:solidFill>
                  <a:schemeClr val="tx1"/>
                </a:solidFill>
              </a:defRPr>
            </a:lvl6pPr>
          </a:lstStyle>
          <a:p>
            <a:pPr lvl="0"/>
            <a:r>
              <a:rPr lang="ru-RU" dirty="0"/>
              <a:t>Изложите здесь основные тезисы раздела</a:t>
            </a:r>
          </a:p>
          <a:p>
            <a:pPr lvl="2"/>
            <a:r>
              <a:rPr lang="ru-RU" dirty="0"/>
              <a:t>Второй уровень</a:t>
            </a:r>
          </a:p>
          <a:p>
            <a:pPr lvl="3"/>
            <a:r>
              <a:rPr lang="ru-RU" dirty="0"/>
              <a:t>Третий уровень</a:t>
            </a:r>
          </a:p>
          <a:p>
            <a:pPr lvl="4"/>
            <a:r>
              <a:rPr lang="ru-RU" dirty="0"/>
              <a:t>Четвертый уровень</a:t>
            </a:r>
          </a:p>
          <a:p>
            <a:pPr lvl="5"/>
            <a:r>
              <a:rPr lang="ru-RU" dirty="0"/>
              <a:t>Пятый уровень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1236512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ru-RU" dirty="0"/>
              <a:t>Название раздела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200185-F38A-4129-A0B9-00F7318796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6" t="21630" r="73503" b="27206"/>
          <a:stretch/>
        </p:blipFill>
        <p:spPr>
          <a:xfrm>
            <a:off x="11133797" y="2583543"/>
            <a:ext cx="1058204" cy="352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9923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1236512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5ECA55-9769-4968-A783-C9E70872DAE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599" y="2346585"/>
            <a:ext cx="10972800" cy="38971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61B5029-6DCA-46C8-85EA-2A387651C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8190721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1236512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BDA6476B-5762-49D8-AB5F-107D3C25E7A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0" y="2346585"/>
            <a:ext cx="5374357" cy="37795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Объект 6">
            <a:extLst>
              <a:ext uri="{FF2B5EF4-FFF2-40B4-BE49-F238E27FC236}">
                <a16:creationId xmlns:a16="http://schemas.microsoft.com/office/drawing/2014/main" id="{B693B51F-5ADA-47B3-92A7-688B695B071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8047" y="2346585"/>
            <a:ext cx="5374357" cy="37795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F975E9B-033B-4283-9AA8-CE90532FBE7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2159808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7545917" y="2346325"/>
            <a:ext cx="4036483" cy="1885950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545917" y="4384675"/>
            <a:ext cx="4036483" cy="1885950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666"/>
            <a:ext cx="10972800" cy="827087"/>
          </a:xfrm>
        </p:spPr>
        <p:txBody>
          <a:bodyPr/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5BA8D95-7735-46FC-9C16-677F9F41E39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776F01B-CEB5-4099-86FB-0DB6522A8E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1" y="2346325"/>
            <a:ext cx="6691313" cy="3924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286976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2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09602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68199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0558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609602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4368199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8130558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2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367759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8114275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23" hasCustomPrompt="1"/>
          </p:nvPr>
        </p:nvSpPr>
        <p:spPr>
          <a:xfrm>
            <a:off x="609602" y="5963686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9" name="Text Placehold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4367759" y="5963686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30" name="Text Placeholder 24"/>
          <p:cNvSpPr>
            <a:spLocks noGrp="1"/>
          </p:cNvSpPr>
          <p:nvPr>
            <p:ph type="body" sz="quarter" idx="25" hasCustomPrompt="1"/>
          </p:nvPr>
        </p:nvSpPr>
        <p:spPr>
          <a:xfrm>
            <a:off x="8114275" y="5963686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B2748EE8-DF71-465A-8F06-9B05A0B7A89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05722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1236512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5ECA55-9769-4968-A783-C9E70872DAE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599" y="2346585"/>
            <a:ext cx="10972800" cy="38971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61B5029-6DCA-46C8-85EA-2A387651C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раздела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23417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2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09602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68199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0558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2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367759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8114275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C360FB18-3D53-4F80-8F0E-D7BB0AB67B17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sp>
        <p:nvSpPr>
          <p:cNvPr id="17" name="Объект 6">
            <a:extLst>
              <a:ext uri="{FF2B5EF4-FFF2-40B4-BE49-F238E27FC236}">
                <a16:creationId xmlns:a16="http://schemas.microsoft.com/office/drawing/2014/main" id="{122D94C1-29FE-4630-90C2-5AB106F4826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0" y="4426299"/>
            <a:ext cx="5374357" cy="16998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8" name="Объект 6">
            <a:extLst>
              <a:ext uri="{FF2B5EF4-FFF2-40B4-BE49-F238E27FC236}">
                <a16:creationId xmlns:a16="http://schemas.microsoft.com/office/drawing/2014/main" id="{0E03509B-601B-49BB-A89B-23423356545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8047" y="4426299"/>
            <a:ext cx="5374357" cy="16998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215237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2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545920" y="2360173"/>
            <a:ext cx="4048753" cy="3892048"/>
          </a:xfrm>
          <a:custGeom>
            <a:avLst/>
            <a:gdLst>
              <a:gd name="connsiteX0" fmla="*/ 0 w 3027362"/>
              <a:gd name="connsiteY0" fmla="*/ 0 h 1885950"/>
              <a:gd name="connsiteX1" fmla="*/ 2528981 w 3027362"/>
              <a:gd name="connsiteY1" fmla="*/ 0 h 1885950"/>
              <a:gd name="connsiteX2" fmla="*/ 3027362 w 3027362"/>
              <a:gd name="connsiteY2" fmla="*/ 498381 h 1885950"/>
              <a:gd name="connsiteX3" fmla="*/ 3027362 w 3027362"/>
              <a:gd name="connsiteY3" fmla="*/ 1885950 h 1885950"/>
              <a:gd name="connsiteX4" fmla="*/ 0 w 3027362"/>
              <a:gd name="connsiteY4" fmla="*/ 1885950 h 1885950"/>
              <a:gd name="connsiteX5" fmla="*/ 0 w 3027362"/>
              <a:gd name="connsiteY5" fmla="*/ 0 h 1885950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0 w 3036565"/>
              <a:gd name="connsiteY4" fmla="*/ 1885950 h 3892048"/>
              <a:gd name="connsiteX5" fmla="*/ 0 w 3036565"/>
              <a:gd name="connsiteY5" fmla="*/ 0 h 3892048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9203 w 3036565"/>
              <a:gd name="connsiteY4" fmla="*/ 3892047 h 3892048"/>
              <a:gd name="connsiteX5" fmla="*/ 0 w 3036565"/>
              <a:gd name="connsiteY5" fmla="*/ 0 h 389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6565" h="3892048">
                <a:moveTo>
                  <a:pt x="0" y="0"/>
                </a:moveTo>
                <a:lnTo>
                  <a:pt x="2528981" y="0"/>
                </a:lnTo>
                <a:cubicBezTo>
                  <a:pt x="2804229" y="0"/>
                  <a:pt x="3027362" y="223133"/>
                  <a:pt x="3027362" y="498381"/>
                </a:cubicBezTo>
                <a:cubicBezTo>
                  <a:pt x="3030430" y="1629603"/>
                  <a:pt x="3033497" y="2760826"/>
                  <a:pt x="3036565" y="3892048"/>
                </a:cubicBezTo>
                <a:lnTo>
                  <a:pt x="9203" y="3892047"/>
                </a:lnTo>
                <a:cubicBezTo>
                  <a:pt x="6135" y="2594698"/>
                  <a:pt x="3068" y="1297349"/>
                  <a:pt x="0" y="0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EF96E6-8A7C-4C39-B7DA-6C320FCA51A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" y="2325690"/>
            <a:ext cx="6705600" cy="39258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422534-EE83-44A0-B23D-637EBC4355C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34398105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3DFB209-2F6E-43A7-9BE1-C549DB29D8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40534859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2328177"/>
            <a:ext cx="8365245" cy="379798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ru-RU" dirty="0">
                <a:solidFill>
                  <a:schemeClr val="tx1"/>
                </a:solidFill>
              </a:defRPr>
            </a:lvl1pPr>
            <a:lvl3pPr>
              <a:defRPr lang="ru-RU" sz="2000" dirty="0">
                <a:solidFill>
                  <a:schemeClr val="tx1"/>
                </a:solidFill>
              </a:defRPr>
            </a:lvl3pPr>
            <a:lvl4pPr>
              <a:defRPr lang="ru-RU" sz="1800" dirty="0">
                <a:solidFill>
                  <a:schemeClr val="tx1"/>
                </a:solidFill>
              </a:defRPr>
            </a:lvl4pPr>
            <a:lvl5pPr>
              <a:defRPr lang="ru-RU" sz="1600" dirty="0">
                <a:solidFill>
                  <a:schemeClr val="tx1"/>
                </a:solidFill>
              </a:defRPr>
            </a:lvl5pPr>
            <a:lvl6pPr>
              <a:defRPr lang="en-US" sz="1400" dirty="0">
                <a:solidFill>
                  <a:schemeClr val="tx1"/>
                </a:solidFill>
              </a:defRPr>
            </a:lvl6pPr>
          </a:lstStyle>
          <a:p>
            <a:pPr lvl="0"/>
            <a:r>
              <a:rPr lang="ru-RU" dirty="0"/>
              <a:t>Изложите здесь основные тезисы раздела</a:t>
            </a:r>
          </a:p>
          <a:p>
            <a:pPr lvl="2"/>
            <a:r>
              <a:rPr lang="ru-RU" dirty="0"/>
              <a:t>Второй уровень</a:t>
            </a:r>
          </a:p>
          <a:p>
            <a:pPr lvl="3"/>
            <a:r>
              <a:rPr lang="ru-RU" dirty="0"/>
              <a:t>Третий уровень</a:t>
            </a:r>
          </a:p>
          <a:p>
            <a:pPr lvl="4"/>
            <a:r>
              <a:rPr lang="ru-RU" dirty="0"/>
              <a:t>Четвертый уровень</a:t>
            </a:r>
          </a:p>
          <a:p>
            <a:pPr lvl="5"/>
            <a:r>
              <a:rPr lang="ru-RU" dirty="0"/>
              <a:t>Пятый уровень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ru-RU" dirty="0"/>
              <a:t>Название раздела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200185-F38A-4129-A0B9-00F7318796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6" t="21630" r="73503" b="27206"/>
          <a:stretch/>
        </p:blipFill>
        <p:spPr>
          <a:xfrm>
            <a:off x="11133796" y="2583543"/>
            <a:ext cx="1058204" cy="352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868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5ECA55-9769-4968-A783-C9E70872DAE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599" y="2346583"/>
            <a:ext cx="10972800" cy="38971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61B5029-6DCA-46C8-85EA-2A387651C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0340138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BDA6476B-5762-49D8-AB5F-107D3C25E7A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599" y="2346583"/>
            <a:ext cx="5374357" cy="37795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Объект 6">
            <a:extLst>
              <a:ext uri="{FF2B5EF4-FFF2-40B4-BE49-F238E27FC236}">
                <a16:creationId xmlns:a16="http://schemas.microsoft.com/office/drawing/2014/main" id="{B693B51F-5ADA-47B3-92A7-688B695B071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8046" y="2346583"/>
            <a:ext cx="5374357" cy="37795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F975E9B-033B-4283-9AA8-CE90532FBE7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4383633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7545917" y="2346325"/>
            <a:ext cx="4036483" cy="1885950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545917" y="4384675"/>
            <a:ext cx="4036483" cy="1885950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664"/>
            <a:ext cx="10972800" cy="827087"/>
          </a:xfrm>
        </p:spPr>
        <p:txBody>
          <a:bodyPr/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5BA8D95-7735-46FC-9C16-677F9F41E39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776F01B-CEB5-4099-86FB-0DB6522A8E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2346325"/>
            <a:ext cx="6691313" cy="3924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69140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09601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68198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0557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609601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4368198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8130557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1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367758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8114274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23" hasCustomPrompt="1"/>
          </p:nvPr>
        </p:nvSpPr>
        <p:spPr>
          <a:xfrm>
            <a:off x="609601" y="5963684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9" name="Text Placehold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4367758" y="5963684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30" name="Text Placeholder 24"/>
          <p:cNvSpPr>
            <a:spLocks noGrp="1"/>
          </p:cNvSpPr>
          <p:nvPr>
            <p:ph type="body" sz="quarter" idx="25" hasCustomPrompt="1"/>
          </p:nvPr>
        </p:nvSpPr>
        <p:spPr>
          <a:xfrm>
            <a:off x="8114274" y="5963684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B2748EE8-DF71-465A-8F06-9B05A0B7A89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9021034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09601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68198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0557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1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367758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8114274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C360FB18-3D53-4F80-8F0E-D7BB0AB67B17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sp>
        <p:nvSpPr>
          <p:cNvPr id="17" name="Объект 6">
            <a:extLst>
              <a:ext uri="{FF2B5EF4-FFF2-40B4-BE49-F238E27FC236}">
                <a16:creationId xmlns:a16="http://schemas.microsoft.com/office/drawing/2014/main" id="{122D94C1-29FE-4630-90C2-5AB106F4826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599" y="4426297"/>
            <a:ext cx="5374357" cy="16998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8" name="Объект 6">
            <a:extLst>
              <a:ext uri="{FF2B5EF4-FFF2-40B4-BE49-F238E27FC236}">
                <a16:creationId xmlns:a16="http://schemas.microsoft.com/office/drawing/2014/main" id="{0E03509B-601B-49BB-A89B-23423356545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8046" y="4426297"/>
            <a:ext cx="5374357" cy="16998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891877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545918" y="2360173"/>
            <a:ext cx="4048753" cy="3892048"/>
          </a:xfrm>
          <a:custGeom>
            <a:avLst/>
            <a:gdLst>
              <a:gd name="connsiteX0" fmla="*/ 0 w 3027362"/>
              <a:gd name="connsiteY0" fmla="*/ 0 h 1885950"/>
              <a:gd name="connsiteX1" fmla="*/ 2528981 w 3027362"/>
              <a:gd name="connsiteY1" fmla="*/ 0 h 1885950"/>
              <a:gd name="connsiteX2" fmla="*/ 3027362 w 3027362"/>
              <a:gd name="connsiteY2" fmla="*/ 498381 h 1885950"/>
              <a:gd name="connsiteX3" fmla="*/ 3027362 w 3027362"/>
              <a:gd name="connsiteY3" fmla="*/ 1885950 h 1885950"/>
              <a:gd name="connsiteX4" fmla="*/ 0 w 3027362"/>
              <a:gd name="connsiteY4" fmla="*/ 1885950 h 1885950"/>
              <a:gd name="connsiteX5" fmla="*/ 0 w 3027362"/>
              <a:gd name="connsiteY5" fmla="*/ 0 h 1885950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0 w 3036565"/>
              <a:gd name="connsiteY4" fmla="*/ 1885950 h 3892048"/>
              <a:gd name="connsiteX5" fmla="*/ 0 w 3036565"/>
              <a:gd name="connsiteY5" fmla="*/ 0 h 3892048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9203 w 3036565"/>
              <a:gd name="connsiteY4" fmla="*/ 3892047 h 3892048"/>
              <a:gd name="connsiteX5" fmla="*/ 0 w 3036565"/>
              <a:gd name="connsiteY5" fmla="*/ 0 h 389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6565" h="3892048">
                <a:moveTo>
                  <a:pt x="0" y="0"/>
                </a:moveTo>
                <a:lnTo>
                  <a:pt x="2528981" y="0"/>
                </a:lnTo>
                <a:cubicBezTo>
                  <a:pt x="2804229" y="0"/>
                  <a:pt x="3027362" y="223133"/>
                  <a:pt x="3027362" y="498381"/>
                </a:cubicBezTo>
                <a:cubicBezTo>
                  <a:pt x="3030430" y="1629603"/>
                  <a:pt x="3033497" y="2760826"/>
                  <a:pt x="3036565" y="3892048"/>
                </a:cubicBezTo>
                <a:lnTo>
                  <a:pt x="9203" y="3892047"/>
                </a:lnTo>
                <a:cubicBezTo>
                  <a:pt x="6135" y="2594698"/>
                  <a:pt x="3068" y="1297349"/>
                  <a:pt x="0" y="0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EF96E6-8A7C-4C39-B7DA-6C320FCA51A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" y="2325688"/>
            <a:ext cx="6705600" cy="39258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422534-EE83-44A0-B23D-637EBC4355C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3784370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1236512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BDA6476B-5762-49D8-AB5F-107D3C25E7A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0" y="2346585"/>
            <a:ext cx="5374357" cy="37795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Объект 6">
            <a:extLst>
              <a:ext uri="{FF2B5EF4-FFF2-40B4-BE49-F238E27FC236}">
                <a16:creationId xmlns:a16="http://schemas.microsoft.com/office/drawing/2014/main" id="{B693B51F-5ADA-47B3-92A7-688B695B071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8047" y="2346585"/>
            <a:ext cx="5374357" cy="37795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F975E9B-033B-4283-9AA8-CE90532FBE7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ru-RU"/>
              <a:t>Название раздела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74168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3DFB209-2F6E-43A7-9BE1-C549DB29D8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31723839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>
  <p:cSld name="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F00C7CB-13C3-4C0B-9C93-1C834661F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fld id="{26170540-4A5F-4C2A-8E60-2E83B1BCA221}" type="datetimeFigureOut">
              <a:rPr lang="ru-RU">
                <a:solidFill>
                  <a:srgbClr val="00629B"/>
                </a:solidFill>
              </a:rPr>
              <a:pPr defTabSz="914400">
                <a:defRPr/>
              </a:pPr>
              <a:t>09.12.2020</a:t>
            </a:fld>
            <a:endParaRPr lang="ru-RU">
              <a:solidFill>
                <a:srgbClr val="00629B"/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AF63BA2-547E-4C95-AD01-00D08C8FC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18E20EC-D495-44EE-8409-399D173D1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D756E033-4348-4E73-9957-264CFF63AE46}" type="slidenum">
              <a:rPr lang="ru-RU" altLang="ru-RU">
                <a:solidFill>
                  <a:srgbClr val="00629B"/>
                </a:solidFill>
              </a:rPr>
              <a:pPr defTabSz="914400"/>
              <a:t>‹#›</a:t>
            </a:fld>
            <a:endParaRPr lang="ru-RU" altLang="ru-RU">
              <a:solidFill>
                <a:srgbClr val="0062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1724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Дата 9">
            <a:extLst>
              <a:ext uri="{FF2B5EF4-FFF2-40B4-BE49-F238E27FC236}">
                <a16:creationId xmlns:a16="http://schemas.microsoft.com/office/drawing/2014/main" id="{82BB1504-0FCA-44F3-9B8A-4859FD04F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fld id="{6DE83524-018D-4287-9956-37408E7AB3E8}" type="datetimeFigureOut">
              <a:rPr lang="ru-RU">
                <a:solidFill>
                  <a:srgbClr val="00629B"/>
                </a:solidFill>
              </a:rPr>
              <a:pPr defTabSz="914400">
                <a:defRPr/>
              </a:pPr>
              <a:t>09.12.2020</a:t>
            </a:fld>
            <a:endParaRPr lang="ru-RU">
              <a:solidFill>
                <a:srgbClr val="00629B"/>
              </a:solidFill>
            </a:endParaRPr>
          </a:p>
        </p:txBody>
      </p:sp>
      <p:sp>
        <p:nvSpPr>
          <p:cNvPr id="5" name="Нижний колонтитул 21">
            <a:extLst>
              <a:ext uri="{FF2B5EF4-FFF2-40B4-BE49-F238E27FC236}">
                <a16:creationId xmlns:a16="http://schemas.microsoft.com/office/drawing/2014/main" id="{F95191E9-7E9E-4109-8005-E7522A2A9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6" name="Номер слайда 17">
            <a:extLst>
              <a:ext uri="{FF2B5EF4-FFF2-40B4-BE49-F238E27FC236}">
                <a16:creationId xmlns:a16="http://schemas.microsoft.com/office/drawing/2014/main" id="{2004E991-6601-4E19-B48C-03B6672AE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9E31978A-4DCA-442A-912E-A2D554312C99}" type="slidenum">
              <a:rPr lang="ru-RU" altLang="ru-RU">
                <a:solidFill>
                  <a:srgbClr val="00629B"/>
                </a:solidFill>
              </a:rPr>
              <a:pPr defTabSz="914400"/>
              <a:t>‹#›</a:t>
            </a:fld>
            <a:endParaRPr lang="ru-RU" altLang="ru-RU">
              <a:solidFill>
                <a:srgbClr val="0062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12671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2328177"/>
            <a:ext cx="8365245" cy="379798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ru-RU" dirty="0">
                <a:solidFill>
                  <a:schemeClr val="tx1"/>
                </a:solidFill>
              </a:defRPr>
            </a:lvl1pPr>
            <a:lvl3pPr>
              <a:defRPr lang="ru-RU" sz="2000" dirty="0">
                <a:solidFill>
                  <a:schemeClr val="tx1"/>
                </a:solidFill>
              </a:defRPr>
            </a:lvl3pPr>
            <a:lvl4pPr>
              <a:defRPr lang="ru-RU" sz="1800" dirty="0">
                <a:solidFill>
                  <a:schemeClr val="tx1"/>
                </a:solidFill>
              </a:defRPr>
            </a:lvl4pPr>
            <a:lvl5pPr>
              <a:defRPr lang="ru-RU" sz="1600" dirty="0">
                <a:solidFill>
                  <a:schemeClr val="tx1"/>
                </a:solidFill>
              </a:defRPr>
            </a:lvl5pPr>
            <a:lvl6pPr>
              <a:defRPr lang="en-US" sz="1400" dirty="0">
                <a:solidFill>
                  <a:schemeClr val="tx1"/>
                </a:solidFill>
              </a:defRPr>
            </a:lvl6pPr>
          </a:lstStyle>
          <a:p>
            <a:pPr lvl="0"/>
            <a:r>
              <a:rPr lang="ru-RU" dirty="0"/>
              <a:t>Изложите здесь основные тезисы раздела</a:t>
            </a:r>
          </a:p>
          <a:p>
            <a:pPr lvl="2"/>
            <a:r>
              <a:rPr lang="ru-RU" dirty="0"/>
              <a:t>Второй уровень</a:t>
            </a:r>
          </a:p>
          <a:p>
            <a:pPr lvl="3"/>
            <a:r>
              <a:rPr lang="ru-RU" dirty="0"/>
              <a:t>Третий уровень</a:t>
            </a:r>
          </a:p>
          <a:p>
            <a:pPr lvl="4"/>
            <a:r>
              <a:rPr lang="ru-RU" dirty="0"/>
              <a:t>Четвертый уровень</a:t>
            </a:r>
          </a:p>
          <a:p>
            <a:pPr lvl="5"/>
            <a:r>
              <a:rPr lang="ru-RU" dirty="0"/>
              <a:t>Пятый уровень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1236512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ru-RU" dirty="0"/>
              <a:t>Название раздела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200185-F38A-4129-A0B9-00F7318796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6" t="21630" r="73503" b="27206"/>
          <a:stretch/>
        </p:blipFill>
        <p:spPr>
          <a:xfrm>
            <a:off x="11133797" y="2583543"/>
            <a:ext cx="1058204" cy="352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73394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1236512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5ECA55-9769-4968-A783-C9E70872DAE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599" y="2346585"/>
            <a:ext cx="10972800" cy="38971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61B5029-6DCA-46C8-85EA-2A387651C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10379764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1236512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BDA6476B-5762-49D8-AB5F-107D3C25E7A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0" y="2346585"/>
            <a:ext cx="5374357" cy="37795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Объект 6">
            <a:extLst>
              <a:ext uri="{FF2B5EF4-FFF2-40B4-BE49-F238E27FC236}">
                <a16:creationId xmlns:a16="http://schemas.microsoft.com/office/drawing/2014/main" id="{B693B51F-5ADA-47B3-92A7-688B695B071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8047" y="2346585"/>
            <a:ext cx="5374357" cy="37795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F975E9B-033B-4283-9AA8-CE90532FBE7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0258557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7545917" y="2346325"/>
            <a:ext cx="4036483" cy="1885950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545917" y="4384675"/>
            <a:ext cx="4036483" cy="1885950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666"/>
            <a:ext cx="10972800" cy="827087"/>
          </a:xfrm>
        </p:spPr>
        <p:txBody>
          <a:bodyPr/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5BA8D95-7735-46FC-9C16-677F9F41E39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776F01B-CEB5-4099-86FB-0DB6522A8E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1" y="2346325"/>
            <a:ext cx="6691313" cy="3924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7252996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2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09602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68199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0558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609602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4368199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8130558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2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367759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8114275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23" hasCustomPrompt="1"/>
          </p:nvPr>
        </p:nvSpPr>
        <p:spPr>
          <a:xfrm>
            <a:off x="609602" y="5963686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9" name="Text Placehold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4367759" y="5963686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30" name="Text Placeholder 24"/>
          <p:cNvSpPr>
            <a:spLocks noGrp="1"/>
          </p:cNvSpPr>
          <p:nvPr>
            <p:ph type="body" sz="quarter" idx="25" hasCustomPrompt="1"/>
          </p:nvPr>
        </p:nvSpPr>
        <p:spPr>
          <a:xfrm>
            <a:off x="8114275" y="5963686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B2748EE8-DF71-465A-8F06-9B05A0B7A89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39722667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2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09602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68199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0558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2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367759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8114275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C360FB18-3D53-4F80-8F0E-D7BB0AB67B17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sp>
        <p:nvSpPr>
          <p:cNvPr id="17" name="Объект 6">
            <a:extLst>
              <a:ext uri="{FF2B5EF4-FFF2-40B4-BE49-F238E27FC236}">
                <a16:creationId xmlns:a16="http://schemas.microsoft.com/office/drawing/2014/main" id="{122D94C1-29FE-4630-90C2-5AB106F4826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0" y="4426299"/>
            <a:ext cx="5374357" cy="16998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8" name="Объект 6">
            <a:extLst>
              <a:ext uri="{FF2B5EF4-FFF2-40B4-BE49-F238E27FC236}">
                <a16:creationId xmlns:a16="http://schemas.microsoft.com/office/drawing/2014/main" id="{0E03509B-601B-49BB-A89B-23423356545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8047" y="4426299"/>
            <a:ext cx="5374357" cy="16998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8821551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2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545920" y="2360173"/>
            <a:ext cx="4048753" cy="3892048"/>
          </a:xfrm>
          <a:custGeom>
            <a:avLst/>
            <a:gdLst>
              <a:gd name="connsiteX0" fmla="*/ 0 w 3027362"/>
              <a:gd name="connsiteY0" fmla="*/ 0 h 1885950"/>
              <a:gd name="connsiteX1" fmla="*/ 2528981 w 3027362"/>
              <a:gd name="connsiteY1" fmla="*/ 0 h 1885950"/>
              <a:gd name="connsiteX2" fmla="*/ 3027362 w 3027362"/>
              <a:gd name="connsiteY2" fmla="*/ 498381 h 1885950"/>
              <a:gd name="connsiteX3" fmla="*/ 3027362 w 3027362"/>
              <a:gd name="connsiteY3" fmla="*/ 1885950 h 1885950"/>
              <a:gd name="connsiteX4" fmla="*/ 0 w 3027362"/>
              <a:gd name="connsiteY4" fmla="*/ 1885950 h 1885950"/>
              <a:gd name="connsiteX5" fmla="*/ 0 w 3027362"/>
              <a:gd name="connsiteY5" fmla="*/ 0 h 1885950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0 w 3036565"/>
              <a:gd name="connsiteY4" fmla="*/ 1885950 h 3892048"/>
              <a:gd name="connsiteX5" fmla="*/ 0 w 3036565"/>
              <a:gd name="connsiteY5" fmla="*/ 0 h 3892048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9203 w 3036565"/>
              <a:gd name="connsiteY4" fmla="*/ 3892047 h 3892048"/>
              <a:gd name="connsiteX5" fmla="*/ 0 w 3036565"/>
              <a:gd name="connsiteY5" fmla="*/ 0 h 389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6565" h="3892048">
                <a:moveTo>
                  <a:pt x="0" y="0"/>
                </a:moveTo>
                <a:lnTo>
                  <a:pt x="2528981" y="0"/>
                </a:lnTo>
                <a:cubicBezTo>
                  <a:pt x="2804229" y="0"/>
                  <a:pt x="3027362" y="223133"/>
                  <a:pt x="3027362" y="498381"/>
                </a:cubicBezTo>
                <a:cubicBezTo>
                  <a:pt x="3030430" y="1629603"/>
                  <a:pt x="3033497" y="2760826"/>
                  <a:pt x="3036565" y="3892048"/>
                </a:cubicBezTo>
                <a:lnTo>
                  <a:pt x="9203" y="3892047"/>
                </a:lnTo>
                <a:cubicBezTo>
                  <a:pt x="6135" y="2594698"/>
                  <a:pt x="3068" y="1297349"/>
                  <a:pt x="0" y="0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EF96E6-8A7C-4C39-B7DA-6C320FCA51A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" y="2325690"/>
            <a:ext cx="6705600" cy="39258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422534-EE83-44A0-B23D-637EBC4355C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930038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7545917" y="2346325"/>
            <a:ext cx="4036483" cy="1885950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545917" y="4384675"/>
            <a:ext cx="4036483" cy="1885950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666"/>
            <a:ext cx="10972800" cy="827087"/>
          </a:xfrm>
        </p:spPr>
        <p:txBody>
          <a:bodyPr/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5BA8D95-7735-46FC-9C16-677F9F41E39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/>
              <a:t>Название раздела</a:t>
            </a:r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776F01B-CEB5-4099-86FB-0DB6522A8E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1" y="2346325"/>
            <a:ext cx="6691313" cy="3924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9228139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3DFB209-2F6E-43A7-9BE1-C549DB29D8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413331724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2328177"/>
            <a:ext cx="8365245" cy="379798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ru-RU" dirty="0">
                <a:solidFill>
                  <a:schemeClr val="tx1"/>
                </a:solidFill>
              </a:defRPr>
            </a:lvl1pPr>
            <a:lvl3pPr>
              <a:defRPr lang="ru-RU" sz="2000" dirty="0">
                <a:solidFill>
                  <a:schemeClr val="tx1"/>
                </a:solidFill>
              </a:defRPr>
            </a:lvl3pPr>
            <a:lvl4pPr>
              <a:defRPr lang="ru-RU" sz="1800" dirty="0">
                <a:solidFill>
                  <a:schemeClr val="tx1"/>
                </a:solidFill>
              </a:defRPr>
            </a:lvl4pPr>
            <a:lvl5pPr>
              <a:defRPr lang="ru-RU" sz="1600" dirty="0">
                <a:solidFill>
                  <a:schemeClr val="tx1"/>
                </a:solidFill>
              </a:defRPr>
            </a:lvl5pPr>
            <a:lvl6pPr>
              <a:defRPr lang="en-US" sz="1400" dirty="0">
                <a:solidFill>
                  <a:schemeClr val="tx1"/>
                </a:solidFill>
              </a:defRPr>
            </a:lvl6pPr>
          </a:lstStyle>
          <a:p>
            <a:pPr lvl="0"/>
            <a:r>
              <a:rPr lang="ru-RU" dirty="0"/>
              <a:t>Изложите здесь основные тезисы раздела</a:t>
            </a:r>
          </a:p>
          <a:p>
            <a:pPr lvl="2"/>
            <a:r>
              <a:rPr lang="ru-RU" dirty="0"/>
              <a:t>Второй уровень</a:t>
            </a:r>
          </a:p>
          <a:p>
            <a:pPr lvl="3"/>
            <a:r>
              <a:rPr lang="ru-RU" dirty="0"/>
              <a:t>Третий уровень</a:t>
            </a:r>
          </a:p>
          <a:p>
            <a:pPr lvl="4"/>
            <a:r>
              <a:rPr lang="ru-RU" dirty="0"/>
              <a:t>Четвертый уровень</a:t>
            </a:r>
          </a:p>
          <a:p>
            <a:pPr lvl="5"/>
            <a:r>
              <a:rPr lang="ru-RU" dirty="0"/>
              <a:t>Пятый уровень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ru-RU" dirty="0"/>
              <a:t>Название раздела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200185-F38A-4129-A0B9-00F7318796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6" t="21630" r="73503" b="27206"/>
          <a:stretch/>
        </p:blipFill>
        <p:spPr>
          <a:xfrm>
            <a:off x="11133796" y="2583543"/>
            <a:ext cx="1058204" cy="352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91800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5ECA55-9769-4968-A783-C9E70872DAE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599" y="2346583"/>
            <a:ext cx="10972800" cy="38971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61B5029-6DCA-46C8-85EA-2A387651C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44271480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BDA6476B-5762-49D8-AB5F-107D3C25E7A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599" y="2346583"/>
            <a:ext cx="5374357" cy="37795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Объект 6">
            <a:extLst>
              <a:ext uri="{FF2B5EF4-FFF2-40B4-BE49-F238E27FC236}">
                <a16:creationId xmlns:a16="http://schemas.microsoft.com/office/drawing/2014/main" id="{B693B51F-5ADA-47B3-92A7-688B695B071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8046" y="2346583"/>
            <a:ext cx="5374357" cy="37795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F975E9B-033B-4283-9AA8-CE90532FBE7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08699757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7545917" y="2346325"/>
            <a:ext cx="4036483" cy="1885950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545917" y="4384675"/>
            <a:ext cx="4036483" cy="1885950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664"/>
            <a:ext cx="10972800" cy="827087"/>
          </a:xfrm>
        </p:spPr>
        <p:txBody>
          <a:bodyPr/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5BA8D95-7735-46FC-9C16-677F9F41E39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776F01B-CEB5-4099-86FB-0DB6522A8E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2346325"/>
            <a:ext cx="6691313" cy="3924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7962431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09601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68198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0557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609601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4368198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8130557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1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367758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8114274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23" hasCustomPrompt="1"/>
          </p:nvPr>
        </p:nvSpPr>
        <p:spPr>
          <a:xfrm>
            <a:off x="609601" y="5963684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9" name="Text Placehold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4367758" y="5963684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30" name="Text Placeholder 24"/>
          <p:cNvSpPr>
            <a:spLocks noGrp="1"/>
          </p:cNvSpPr>
          <p:nvPr>
            <p:ph type="body" sz="quarter" idx="25" hasCustomPrompt="1"/>
          </p:nvPr>
        </p:nvSpPr>
        <p:spPr>
          <a:xfrm>
            <a:off x="8114274" y="5963684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B2748EE8-DF71-465A-8F06-9B05A0B7A89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08376174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09601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68198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0557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1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367758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8114274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C360FB18-3D53-4F80-8F0E-D7BB0AB67B17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sp>
        <p:nvSpPr>
          <p:cNvPr id="17" name="Объект 6">
            <a:extLst>
              <a:ext uri="{FF2B5EF4-FFF2-40B4-BE49-F238E27FC236}">
                <a16:creationId xmlns:a16="http://schemas.microsoft.com/office/drawing/2014/main" id="{122D94C1-29FE-4630-90C2-5AB106F4826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599" y="4426297"/>
            <a:ext cx="5374357" cy="16998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8" name="Объект 6">
            <a:extLst>
              <a:ext uri="{FF2B5EF4-FFF2-40B4-BE49-F238E27FC236}">
                <a16:creationId xmlns:a16="http://schemas.microsoft.com/office/drawing/2014/main" id="{0E03509B-601B-49BB-A89B-23423356545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8046" y="4426297"/>
            <a:ext cx="5374357" cy="16998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7470206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545918" y="2360173"/>
            <a:ext cx="4048753" cy="3892048"/>
          </a:xfrm>
          <a:custGeom>
            <a:avLst/>
            <a:gdLst>
              <a:gd name="connsiteX0" fmla="*/ 0 w 3027362"/>
              <a:gd name="connsiteY0" fmla="*/ 0 h 1885950"/>
              <a:gd name="connsiteX1" fmla="*/ 2528981 w 3027362"/>
              <a:gd name="connsiteY1" fmla="*/ 0 h 1885950"/>
              <a:gd name="connsiteX2" fmla="*/ 3027362 w 3027362"/>
              <a:gd name="connsiteY2" fmla="*/ 498381 h 1885950"/>
              <a:gd name="connsiteX3" fmla="*/ 3027362 w 3027362"/>
              <a:gd name="connsiteY3" fmla="*/ 1885950 h 1885950"/>
              <a:gd name="connsiteX4" fmla="*/ 0 w 3027362"/>
              <a:gd name="connsiteY4" fmla="*/ 1885950 h 1885950"/>
              <a:gd name="connsiteX5" fmla="*/ 0 w 3027362"/>
              <a:gd name="connsiteY5" fmla="*/ 0 h 1885950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0 w 3036565"/>
              <a:gd name="connsiteY4" fmla="*/ 1885950 h 3892048"/>
              <a:gd name="connsiteX5" fmla="*/ 0 w 3036565"/>
              <a:gd name="connsiteY5" fmla="*/ 0 h 3892048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9203 w 3036565"/>
              <a:gd name="connsiteY4" fmla="*/ 3892047 h 3892048"/>
              <a:gd name="connsiteX5" fmla="*/ 0 w 3036565"/>
              <a:gd name="connsiteY5" fmla="*/ 0 h 389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6565" h="3892048">
                <a:moveTo>
                  <a:pt x="0" y="0"/>
                </a:moveTo>
                <a:lnTo>
                  <a:pt x="2528981" y="0"/>
                </a:lnTo>
                <a:cubicBezTo>
                  <a:pt x="2804229" y="0"/>
                  <a:pt x="3027362" y="223133"/>
                  <a:pt x="3027362" y="498381"/>
                </a:cubicBezTo>
                <a:cubicBezTo>
                  <a:pt x="3030430" y="1629603"/>
                  <a:pt x="3033497" y="2760826"/>
                  <a:pt x="3036565" y="3892048"/>
                </a:cubicBezTo>
                <a:lnTo>
                  <a:pt x="9203" y="3892047"/>
                </a:lnTo>
                <a:cubicBezTo>
                  <a:pt x="6135" y="2594698"/>
                  <a:pt x="3068" y="1297349"/>
                  <a:pt x="0" y="0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EF96E6-8A7C-4C39-B7DA-6C320FCA51A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" y="2325688"/>
            <a:ext cx="6705600" cy="39258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422534-EE83-44A0-B23D-637EBC4355C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376133948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3DFB209-2F6E-43A7-9BE1-C549DB29D8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30919947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>
  <p:cSld name="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F00C7CB-13C3-4C0B-9C93-1C834661F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fld id="{26170540-4A5F-4C2A-8E60-2E83B1BCA221}" type="datetimeFigureOut">
              <a:rPr lang="ru-RU">
                <a:solidFill>
                  <a:srgbClr val="00629B"/>
                </a:solidFill>
              </a:rPr>
              <a:pPr defTabSz="914400">
                <a:defRPr/>
              </a:pPr>
              <a:t>09.12.2020</a:t>
            </a:fld>
            <a:endParaRPr lang="ru-RU">
              <a:solidFill>
                <a:srgbClr val="00629B"/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AF63BA2-547E-4C95-AD01-00D08C8FC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18E20EC-D495-44EE-8409-399D173D1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D756E033-4348-4E73-9957-264CFF63AE46}" type="slidenum">
              <a:rPr lang="ru-RU" altLang="ru-RU">
                <a:solidFill>
                  <a:srgbClr val="00629B"/>
                </a:solidFill>
              </a:rPr>
              <a:pPr defTabSz="914400"/>
              <a:t>‹#›</a:t>
            </a:fld>
            <a:endParaRPr lang="ru-RU" altLang="ru-RU">
              <a:solidFill>
                <a:srgbClr val="0062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6732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7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86.xml"/><Relationship Id="rId9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theme" Target="../theme/theme13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27.xml"/><Relationship Id="rId10" Type="http://schemas.openxmlformats.org/officeDocument/2006/relationships/theme" Target="../theme/theme15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36.xml"/><Relationship Id="rId10" Type="http://schemas.openxmlformats.org/officeDocument/2006/relationships/theme" Target="../theme/theme16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45.xml"/><Relationship Id="rId10" Type="http://schemas.openxmlformats.org/officeDocument/2006/relationships/theme" Target="../theme/theme17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54.xml"/><Relationship Id="rId10" Type="http://schemas.openxmlformats.org/officeDocument/2006/relationships/theme" Target="../theme/theme18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63.xml"/><Relationship Id="rId10" Type="http://schemas.openxmlformats.org/officeDocument/2006/relationships/theme" Target="../theme/theme19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72.xml"/><Relationship Id="rId10" Type="http://schemas.openxmlformats.org/officeDocument/2006/relationships/theme" Target="../theme/theme20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81.xml"/><Relationship Id="rId10" Type="http://schemas.openxmlformats.org/officeDocument/2006/relationships/theme" Target="../theme/theme21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90.xml"/><Relationship Id="rId10" Type="http://schemas.openxmlformats.org/officeDocument/2006/relationships/theme" Target="../theme/theme22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99.xml"/><Relationship Id="rId10" Type="http://schemas.openxmlformats.org/officeDocument/2006/relationships/theme" Target="../theme/theme23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08.xml"/><Relationship Id="rId10" Type="http://schemas.openxmlformats.org/officeDocument/2006/relationships/theme" Target="../theme/theme24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17.xml"/><Relationship Id="rId10" Type="http://schemas.openxmlformats.org/officeDocument/2006/relationships/theme" Target="../theme/theme25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23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36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4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236512"/>
            <a:ext cx="10972800" cy="82731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59933"/>
            <a:ext cx="10972800" cy="386623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Первый уровень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374357" y="439286"/>
            <a:ext cx="620804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lang="ru-RU" smtClean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875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457200" rtl="0" eaLnBrk="1" latinLnBrk="0" hangingPunct="1">
        <a:spcBef>
          <a:spcPct val="0"/>
        </a:spcBef>
        <a:buNone/>
        <a:defRPr lang="en-US" sz="3600" b="1" i="0" kern="1200" baseline="0" dirty="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 typeface="Wingdings" panose="05000000000000000000" pitchFamily="2" charset="2"/>
        <a:buChar char="§"/>
        <a:defRPr lang="ru-RU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en-US" sz="14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12192000" cy="791396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dirty="0" err="1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59931"/>
            <a:ext cx="10972800" cy="386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Первый уровень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66355F7-4A85-495B-983E-B57FC436A0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3957" y="614279"/>
            <a:ext cx="6208043" cy="3600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lvl1pPr algn="r">
              <a:defRPr lang="ru-RU" dirty="0" smtClean="0">
                <a:solidFill>
                  <a:schemeClr val="bg1"/>
                </a:solidFill>
              </a:defRPr>
            </a:lvl1pPr>
          </a:lstStyle>
          <a:p>
            <a:pPr defTabSz="914400"/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093C3B8-058B-487A-9D89-BD65020C578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570"/>
            <a:ext cx="1845924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94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lang="en-US" sz="3200" b="1" i="0" kern="1200" baseline="0" dirty="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 typeface="Wingdings" panose="05000000000000000000" pitchFamily="2" charset="2"/>
        <a:buChar char="§"/>
        <a:defRPr lang="ru-RU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en-US" sz="14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12192000" cy="791396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dirty="0" err="1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236512"/>
            <a:ext cx="10972800" cy="82731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59933"/>
            <a:ext cx="10972800" cy="386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Первый уровень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66355F7-4A85-495B-983E-B57FC436A0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3957" y="614279"/>
            <a:ext cx="6208043" cy="3600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lvl1pPr algn="r">
              <a:defRPr lang="ru-RU" dirty="0" smtClean="0">
                <a:solidFill>
                  <a:schemeClr val="bg1"/>
                </a:solidFill>
              </a:defRPr>
            </a:lvl1pPr>
          </a:lstStyle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093C3B8-058B-487A-9D89-BD65020C57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2570"/>
            <a:ext cx="1845924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685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lang="en-US" sz="3200" b="1" i="0" kern="1200" baseline="0" dirty="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 typeface="Wingdings" panose="05000000000000000000" pitchFamily="2" charset="2"/>
        <a:buChar char="§"/>
        <a:defRPr lang="ru-RU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en-US" sz="14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12192000" cy="791396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dirty="0" err="1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59931"/>
            <a:ext cx="10972800" cy="386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Первый уровень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66355F7-4A85-495B-983E-B57FC436A0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3957" y="614279"/>
            <a:ext cx="6208043" cy="3600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lvl1pPr algn="r">
              <a:defRPr lang="ru-RU" dirty="0" smtClean="0">
                <a:solidFill>
                  <a:schemeClr val="bg1"/>
                </a:solidFill>
              </a:defRPr>
            </a:lvl1pPr>
          </a:lstStyle>
          <a:p>
            <a:pPr defTabSz="914400"/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093C3B8-058B-487A-9D89-BD65020C578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570"/>
            <a:ext cx="1845924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366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lang="en-US" sz="3200" b="1" i="0" kern="1200" baseline="0" dirty="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 typeface="Wingdings" panose="05000000000000000000" pitchFamily="2" charset="2"/>
        <a:buChar char="§"/>
        <a:defRPr lang="ru-RU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en-US" sz="14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12192000" cy="791396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dirty="0" err="1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59931"/>
            <a:ext cx="10972800" cy="386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Первый уровень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66355F7-4A85-495B-983E-B57FC436A0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3957" y="614279"/>
            <a:ext cx="6208043" cy="3600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lvl1pPr algn="r">
              <a:defRPr lang="ru-RU" dirty="0" smtClean="0">
                <a:solidFill>
                  <a:schemeClr val="bg1"/>
                </a:solidFill>
              </a:defRPr>
            </a:lvl1pPr>
          </a:lstStyle>
          <a:p>
            <a:pPr defTabSz="914400"/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093C3B8-058B-487A-9D89-BD65020C578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570"/>
            <a:ext cx="1845924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44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lang="en-US" sz="3200" b="1" i="0" kern="1200" baseline="0" dirty="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 typeface="Wingdings" panose="05000000000000000000" pitchFamily="2" charset="2"/>
        <a:buChar char="§"/>
        <a:defRPr lang="ru-RU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en-US" sz="14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12192000" cy="791396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dirty="0" err="1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59931"/>
            <a:ext cx="10972800" cy="386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Первый уровень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66355F7-4A85-495B-983E-B57FC436A0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3957" y="614279"/>
            <a:ext cx="6208043" cy="3600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lvl1pPr algn="r">
              <a:defRPr lang="ru-RU" dirty="0" smtClean="0">
                <a:solidFill>
                  <a:schemeClr val="bg1"/>
                </a:solidFill>
              </a:defRPr>
            </a:lvl1pPr>
          </a:lstStyle>
          <a:p>
            <a:pPr defTabSz="914400"/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093C3B8-058B-487A-9D89-BD65020C578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570"/>
            <a:ext cx="1845924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49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lang="en-US" sz="3200" b="1" i="0" kern="1200" baseline="0" dirty="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 typeface="Wingdings" panose="05000000000000000000" pitchFamily="2" charset="2"/>
        <a:buChar char="§"/>
        <a:defRPr lang="ru-RU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en-US" sz="14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12192000" cy="791396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dirty="0" err="1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59931"/>
            <a:ext cx="10972800" cy="386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Первый уровень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66355F7-4A85-495B-983E-B57FC436A0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3957" y="614279"/>
            <a:ext cx="6208043" cy="3600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lvl1pPr algn="r">
              <a:defRPr lang="ru-RU" dirty="0" smtClean="0">
                <a:solidFill>
                  <a:schemeClr val="bg1"/>
                </a:solidFill>
              </a:defRPr>
            </a:lvl1pPr>
          </a:lstStyle>
          <a:p>
            <a:pPr defTabSz="914400"/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093C3B8-058B-487A-9D89-BD65020C578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570"/>
            <a:ext cx="1845924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353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lang="en-US" sz="3200" b="1" i="0" kern="1200" baseline="0" dirty="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 typeface="Wingdings" panose="05000000000000000000" pitchFamily="2" charset="2"/>
        <a:buChar char="§"/>
        <a:defRPr lang="ru-RU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en-US" sz="14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12192000" cy="791396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dirty="0" err="1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59931"/>
            <a:ext cx="10972800" cy="386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Первый уровень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66355F7-4A85-495B-983E-B57FC436A0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3957" y="614279"/>
            <a:ext cx="6208043" cy="3600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lvl1pPr algn="r">
              <a:defRPr lang="ru-RU" dirty="0" smtClean="0">
                <a:solidFill>
                  <a:schemeClr val="bg1"/>
                </a:solidFill>
              </a:defRPr>
            </a:lvl1pPr>
          </a:lstStyle>
          <a:p>
            <a:pPr defTabSz="914400"/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093C3B8-058B-487A-9D89-BD65020C578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570"/>
            <a:ext cx="1845924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032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lang="en-US" sz="3200" b="1" i="0" kern="1200" baseline="0" dirty="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 typeface="Wingdings" panose="05000000000000000000" pitchFamily="2" charset="2"/>
        <a:buChar char="§"/>
        <a:defRPr lang="ru-RU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en-US" sz="14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12192000" cy="791396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dirty="0" err="1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59931"/>
            <a:ext cx="10972800" cy="386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Первый уровень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66355F7-4A85-495B-983E-B57FC436A0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3957" y="614279"/>
            <a:ext cx="6208043" cy="3600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lvl1pPr algn="r">
              <a:defRPr lang="ru-RU" dirty="0" smtClean="0">
                <a:solidFill>
                  <a:schemeClr val="bg1"/>
                </a:solidFill>
              </a:defRPr>
            </a:lvl1pPr>
          </a:lstStyle>
          <a:p>
            <a:pPr defTabSz="914400"/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093C3B8-058B-487A-9D89-BD65020C578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570"/>
            <a:ext cx="1845924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78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lang="en-US" sz="3200" b="1" i="0" kern="1200" baseline="0" dirty="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 typeface="Wingdings" panose="05000000000000000000" pitchFamily="2" charset="2"/>
        <a:buChar char="§"/>
        <a:defRPr lang="ru-RU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en-US" sz="14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12192000" cy="791396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dirty="0" err="1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59931"/>
            <a:ext cx="10972800" cy="386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Первый уровень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66355F7-4A85-495B-983E-B57FC436A0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3957" y="614279"/>
            <a:ext cx="6208043" cy="3600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lvl1pPr algn="r">
              <a:defRPr lang="ru-RU" dirty="0" smtClean="0">
                <a:solidFill>
                  <a:schemeClr val="bg1"/>
                </a:solidFill>
              </a:defRPr>
            </a:lvl1pPr>
          </a:lstStyle>
          <a:p>
            <a:pPr defTabSz="914400"/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093C3B8-058B-487A-9D89-BD65020C578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570"/>
            <a:ext cx="1845924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05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lang="en-US" sz="3200" b="1" i="0" kern="1200" baseline="0" dirty="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 typeface="Wingdings" panose="05000000000000000000" pitchFamily="2" charset="2"/>
        <a:buChar char="§"/>
        <a:defRPr lang="ru-RU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en-US" sz="14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12192000" cy="791396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dirty="0" err="1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59931"/>
            <a:ext cx="10972800" cy="386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Первый уровень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66355F7-4A85-495B-983E-B57FC436A0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3957" y="614279"/>
            <a:ext cx="6208043" cy="3600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lvl1pPr algn="r">
              <a:defRPr lang="ru-RU" dirty="0" smtClean="0">
                <a:solidFill>
                  <a:schemeClr val="bg1"/>
                </a:solidFill>
              </a:defRPr>
            </a:lvl1pPr>
          </a:lstStyle>
          <a:p>
            <a:pPr defTabSz="914400"/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093C3B8-058B-487A-9D89-BD65020C578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570"/>
            <a:ext cx="1845924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12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lang="en-US" sz="3200" b="1" i="0" kern="1200" baseline="0" dirty="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 typeface="Wingdings" panose="05000000000000000000" pitchFamily="2" charset="2"/>
        <a:buChar char="§"/>
        <a:defRPr lang="ru-RU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en-US" sz="14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12192000" cy="791396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236512"/>
            <a:ext cx="10972800" cy="82731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59933"/>
            <a:ext cx="10972800" cy="386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Первый уровень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66355F7-4A85-495B-983E-B57FC436A0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3957" y="614279"/>
            <a:ext cx="6208043" cy="3600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lvl1pPr algn="r">
              <a:defRPr lang="ru-RU" dirty="0" smtClean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093C3B8-058B-487A-9D89-BD65020C57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2570"/>
            <a:ext cx="1845924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54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lang="en-US" sz="3200" b="1" i="0" kern="1200" baseline="0" dirty="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 typeface="Wingdings" panose="05000000000000000000" pitchFamily="2" charset="2"/>
        <a:buChar char="§"/>
        <a:defRPr lang="ru-RU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en-US" sz="14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12192000" cy="791396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dirty="0" err="1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59931"/>
            <a:ext cx="10972800" cy="386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Первый уровень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66355F7-4A85-495B-983E-B57FC436A0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3957" y="614279"/>
            <a:ext cx="6208043" cy="3600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lvl1pPr algn="r">
              <a:defRPr lang="ru-RU" dirty="0" smtClean="0">
                <a:solidFill>
                  <a:schemeClr val="bg1"/>
                </a:solidFill>
              </a:defRPr>
            </a:lvl1pPr>
          </a:lstStyle>
          <a:p>
            <a:pPr defTabSz="914400"/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093C3B8-058B-487A-9D89-BD65020C578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570"/>
            <a:ext cx="1845924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456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lang="en-US" sz="3200" b="1" i="0" kern="1200" baseline="0" dirty="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 typeface="Wingdings" panose="05000000000000000000" pitchFamily="2" charset="2"/>
        <a:buChar char="§"/>
        <a:defRPr lang="ru-RU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en-US" sz="14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12192000" cy="791396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dirty="0" err="1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236512"/>
            <a:ext cx="10972800" cy="82731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59933"/>
            <a:ext cx="10972800" cy="386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Первый уровень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66355F7-4A85-495B-983E-B57FC436A0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3957" y="614279"/>
            <a:ext cx="6208043" cy="3600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lvl1pPr algn="r">
              <a:defRPr lang="ru-RU" dirty="0" smtClean="0">
                <a:solidFill>
                  <a:schemeClr val="bg1"/>
                </a:solidFill>
              </a:defRPr>
            </a:lvl1pPr>
          </a:lstStyle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093C3B8-058B-487A-9D89-BD65020C578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2570"/>
            <a:ext cx="1845924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16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lang="en-US" sz="3200" b="1" i="0" kern="1200" baseline="0" dirty="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 typeface="Wingdings" panose="05000000000000000000" pitchFamily="2" charset="2"/>
        <a:buChar char="§"/>
        <a:defRPr lang="ru-RU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en-US" sz="14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12192000" cy="791396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dirty="0" err="1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236512"/>
            <a:ext cx="10972800" cy="82731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59933"/>
            <a:ext cx="10972800" cy="386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Первый уровень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66355F7-4A85-495B-983E-B57FC436A0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3957" y="614279"/>
            <a:ext cx="6208043" cy="3600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lvl1pPr algn="r">
              <a:defRPr lang="ru-RU" dirty="0" smtClean="0">
                <a:solidFill>
                  <a:schemeClr val="bg1"/>
                </a:solidFill>
              </a:defRPr>
            </a:lvl1pPr>
          </a:lstStyle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093C3B8-058B-487A-9D89-BD65020C578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2570"/>
            <a:ext cx="1845924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489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lang="en-US" sz="3200" b="1" i="0" kern="1200" baseline="0" dirty="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 typeface="Wingdings" panose="05000000000000000000" pitchFamily="2" charset="2"/>
        <a:buChar char="§"/>
        <a:defRPr lang="ru-RU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en-US" sz="14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12192000" cy="791396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dirty="0" err="1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236512"/>
            <a:ext cx="10972800" cy="82731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59933"/>
            <a:ext cx="10972800" cy="386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Первый уровень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66355F7-4A85-495B-983E-B57FC436A0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3957" y="614279"/>
            <a:ext cx="6208043" cy="3600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lvl1pPr algn="r">
              <a:defRPr lang="ru-RU" dirty="0" smtClean="0">
                <a:solidFill>
                  <a:schemeClr val="bg1"/>
                </a:solidFill>
              </a:defRPr>
            </a:lvl1pPr>
          </a:lstStyle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093C3B8-058B-487A-9D89-BD65020C578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2570"/>
            <a:ext cx="1845924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750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lang="en-US" sz="3200" b="1" i="0" kern="1200" baseline="0" dirty="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 typeface="Wingdings" panose="05000000000000000000" pitchFamily="2" charset="2"/>
        <a:buChar char="§"/>
        <a:defRPr lang="ru-RU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en-US" sz="14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12192000" cy="791396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dirty="0" err="1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59931"/>
            <a:ext cx="10972800" cy="386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Первый уровень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66355F7-4A85-495B-983E-B57FC436A0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3957" y="614279"/>
            <a:ext cx="6208043" cy="3600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lvl1pPr algn="r">
              <a:defRPr lang="ru-RU" dirty="0" smtClean="0">
                <a:solidFill>
                  <a:schemeClr val="bg1"/>
                </a:solidFill>
              </a:defRPr>
            </a:lvl1pPr>
          </a:lstStyle>
          <a:p>
            <a:pPr defTabSz="914400"/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093C3B8-058B-487A-9D89-BD65020C578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570"/>
            <a:ext cx="1845924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932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lang="en-US" sz="3200" b="1" i="0" kern="1200" baseline="0" dirty="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 typeface="Wingdings" panose="05000000000000000000" pitchFamily="2" charset="2"/>
        <a:buChar char="§"/>
        <a:defRPr lang="ru-RU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en-US" sz="14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12192000" cy="791396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dirty="0" err="1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236512"/>
            <a:ext cx="10972800" cy="82731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59933"/>
            <a:ext cx="10972800" cy="386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Первый уровень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66355F7-4A85-495B-983E-B57FC436A0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3957" y="614279"/>
            <a:ext cx="6208043" cy="3600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lvl1pPr algn="r">
              <a:defRPr lang="ru-RU" dirty="0" smtClean="0">
                <a:solidFill>
                  <a:schemeClr val="bg1"/>
                </a:solidFill>
              </a:defRPr>
            </a:lvl1pPr>
          </a:lstStyle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093C3B8-058B-487A-9D89-BD65020C578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2570"/>
            <a:ext cx="1845924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846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lang="en-US" sz="3200" b="1" i="0" kern="1200" baseline="0" dirty="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 typeface="Wingdings" panose="05000000000000000000" pitchFamily="2" charset="2"/>
        <a:buChar char="§"/>
        <a:defRPr lang="ru-RU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en-US" sz="14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12192000" cy="791396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59931"/>
            <a:ext cx="10972800" cy="386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Первый уровень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66355F7-4A85-495B-983E-B57FC436A0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3957" y="614279"/>
            <a:ext cx="6208043" cy="3600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lvl1pPr algn="r">
              <a:defRPr lang="ru-RU" dirty="0" smtClean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093C3B8-058B-487A-9D89-BD65020C578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570"/>
            <a:ext cx="1845924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145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lang="en-US" sz="3200" b="1" i="0" kern="1200" baseline="0" dirty="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 typeface="Wingdings" panose="05000000000000000000" pitchFamily="2" charset="2"/>
        <a:buChar char="§"/>
        <a:defRPr lang="ru-RU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en-US" sz="14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80000"/>
                <a:satMod val="400000"/>
              </a:schemeClr>
            </a:gs>
            <a:gs pos="16000">
              <a:schemeClr val="bg2">
                <a:tint val="83000"/>
                <a:satMod val="320000"/>
              </a:schemeClr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400"/>
            <a:r>
              <a:rPr lang="ru-RU">
                <a:solidFill>
                  <a:srgbClr val="04617B">
                    <a:shade val="90000"/>
                  </a:srgbClr>
                </a:solidFill>
              </a:rPr>
              <a:t>03.04.2019</a:t>
            </a: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400"/>
            <a:r>
              <a:rPr lang="ru-RU">
                <a:solidFill>
                  <a:srgbClr val="04617B">
                    <a:shade val="90000"/>
                  </a:srgbClr>
                </a:solidFill>
              </a:rPr>
              <a:t>Айварова Н.Г., к.пс.н.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400"/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 defTabSz="914400"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2537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sldNum="0" hdr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12192000" cy="791396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dirty="0" err="1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59931"/>
            <a:ext cx="10972800" cy="386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Первый уровень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66355F7-4A85-495B-983E-B57FC436A0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3957" y="614279"/>
            <a:ext cx="6208043" cy="3600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lvl1pPr algn="r">
              <a:defRPr lang="ru-RU" dirty="0" smtClean="0">
                <a:solidFill>
                  <a:schemeClr val="bg1"/>
                </a:solidFill>
              </a:defRPr>
            </a:lvl1pPr>
          </a:lstStyle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093C3B8-058B-487A-9D89-BD65020C578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570"/>
            <a:ext cx="1845924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81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lang="en-US" sz="3200" b="1" i="0" kern="1200" baseline="0" dirty="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 typeface="Wingdings" panose="05000000000000000000" pitchFamily="2" charset="2"/>
        <a:buChar char="§"/>
        <a:defRPr lang="ru-RU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en-US" sz="14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12192000" cy="791396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dirty="0" err="1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236512"/>
            <a:ext cx="10972800" cy="82731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59933"/>
            <a:ext cx="10972800" cy="386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Первый уровень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66355F7-4A85-495B-983E-B57FC436A0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3957" y="614279"/>
            <a:ext cx="6208043" cy="3600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lvl1pPr algn="r">
              <a:defRPr lang="ru-RU" dirty="0" smtClean="0">
                <a:solidFill>
                  <a:schemeClr val="bg1"/>
                </a:solidFill>
              </a:defRPr>
            </a:lvl1pPr>
          </a:lstStyle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093C3B8-058B-487A-9D89-BD65020C57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2570"/>
            <a:ext cx="1845924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8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lang="en-US" sz="3200" b="1" i="0" kern="1200" baseline="0" dirty="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 typeface="Wingdings" panose="05000000000000000000" pitchFamily="2" charset="2"/>
        <a:buChar char="§"/>
        <a:defRPr lang="ru-RU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en-US" sz="14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12192000" cy="791396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dirty="0" err="1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236512"/>
            <a:ext cx="10972800" cy="82731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59933"/>
            <a:ext cx="10972800" cy="386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Первый уровень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66355F7-4A85-495B-983E-B57FC436A0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3957" y="614279"/>
            <a:ext cx="6208043" cy="3600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lvl1pPr algn="r">
              <a:defRPr lang="ru-RU" dirty="0" smtClean="0">
                <a:solidFill>
                  <a:schemeClr val="bg1"/>
                </a:solidFill>
              </a:defRPr>
            </a:lvl1pPr>
          </a:lstStyle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093C3B8-058B-487A-9D89-BD65020C57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2570"/>
            <a:ext cx="1845924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129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lang="en-US" sz="3200" b="1" i="0" kern="1200" baseline="0" dirty="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 typeface="Wingdings" panose="05000000000000000000" pitchFamily="2" charset="2"/>
        <a:buChar char="§"/>
        <a:defRPr lang="ru-RU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en-US" sz="14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12192000" cy="791396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dirty="0" err="1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236512"/>
            <a:ext cx="10972800" cy="82731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59933"/>
            <a:ext cx="10972800" cy="386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Первый уровень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66355F7-4A85-495B-983E-B57FC436A0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3957" y="614279"/>
            <a:ext cx="6208043" cy="3600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lvl1pPr algn="r">
              <a:defRPr lang="ru-RU" dirty="0" smtClean="0">
                <a:solidFill>
                  <a:schemeClr val="bg1"/>
                </a:solidFill>
              </a:defRPr>
            </a:lvl1pPr>
          </a:lstStyle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093C3B8-058B-487A-9D89-BD65020C57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2570"/>
            <a:ext cx="1845924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68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lang="en-US" sz="3200" b="1" i="0" kern="1200" baseline="0" dirty="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 typeface="Wingdings" panose="05000000000000000000" pitchFamily="2" charset="2"/>
        <a:buChar char="§"/>
        <a:defRPr lang="ru-RU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en-US" sz="14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12192000" cy="791396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dirty="0" err="1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236512"/>
            <a:ext cx="10972800" cy="82731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59933"/>
            <a:ext cx="10972800" cy="386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Первый уровень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66355F7-4A85-495B-983E-B57FC436A0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3957" y="614279"/>
            <a:ext cx="6208043" cy="3600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lvl1pPr algn="r">
              <a:defRPr lang="ru-RU" dirty="0" smtClean="0">
                <a:solidFill>
                  <a:schemeClr val="bg1"/>
                </a:solidFill>
              </a:defRPr>
            </a:lvl1pPr>
          </a:lstStyle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093C3B8-058B-487A-9D89-BD65020C57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2570"/>
            <a:ext cx="1845924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79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lang="en-US" sz="3200" b="1" i="0" kern="1200" baseline="0" dirty="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 typeface="Wingdings" panose="05000000000000000000" pitchFamily="2" charset="2"/>
        <a:buChar char="§"/>
        <a:defRPr lang="ru-RU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en-US" sz="14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12192000" cy="791396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dirty="0" err="1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236512"/>
            <a:ext cx="10972800" cy="82731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59933"/>
            <a:ext cx="10972800" cy="386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Первый уровень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66355F7-4A85-495B-983E-B57FC436A0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3957" y="614279"/>
            <a:ext cx="6208043" cy="3600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lvl1pPr algn="r">
              <a:defRPr lang="ru-RU" dirty="0" smtClean="0">
                <a:solidFill>
                  <a:schemeClr val="bg1"/>
                </a:solidFill>
              </a:defRPr>
            </a:lvl1pPr>
          </a:lstStyle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093C3B8-058B-487A-9D89-BD65020C57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2570"/>
            <a:ext cx="1845924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267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lang="en-US" sz="3200" b="1" i="0" kern="1200" baseline="0" dirty="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 typeface="Wingdings" panose="05000000000000000000" pitchFamily="2" charset="2"/>
        <a:buChar char="§"/>
        <a:defRPr lang="ru-RU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en-US" sz="14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7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7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youtube.com/watch?v=Vm3kaG-6Ih0" TargetMode="External"/><Relationship Id="rId1" Type="http://schemas.openxmlformats.org/officeDocument/2006/relationships/slideLayout" Target="../slideLayouts/slideLayout16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hyperlink" Target="https://rugenerations.su/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hyperlink" Target="http://www.fid.su/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>
            <a:extLst>
              <a:ext uri="{FF2B5EF4-FFF2-40B4-BE49-F238E27FC236}">
                <a16:creationId xmlns:a16="http://schemas.microsoft.com/office/drawing/2014/main" id="{EFEC5B45-AA45-42FC-9405-2E084188E0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E648D27-692A-4801-AC9E-A21193575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Психология учебно-профессиональной деятельности студентов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224DD66-3586-4E22-850D-B2B48C90D9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Айварова Нина Геннадьевна, </a:t>
            </a:r>
            <a:r>
              <a:rPr lang="ru-RU" dirty="0" err="1"/>
              <a:t>к.пс.н</a:t>
            </a:r>
            <a:r>
              <a:rPr lang="ru-RU" dirty="0"/>
              <a:t>., доцент ГИС</a:t>
            </a:r>
          </a:p>
        </p:txBody>
      </p:sp>
    </p:spTree>
    <p:extLst>
      <p:ext uri="{BB962C8B-B14F-4D97-AF65-F5344CB8AC3E}">
        <p14:creationId xmlns:p14="http://schemas.microsoft.com/office/powerpoint/2010/main" val="1370874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srgbClr val="04617B">
                    <a:shade val="90000"/>
                  </a:srgbClr>
                </a:solidFill>
              </a:rPr>
              <a:t>03.04.2019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srgbClr val="04617B">
                    <a:shade val="90000"/>
                  </a:srgbClr>
                </a:solidFill>
              </a:rPr>
              <a:t>Айварова Н.Г., к.пс.н.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28" y="1171942"/>
            <a:ext cx="9920316" cy="5474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4548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srgbClr val="04617B">
                    <a:shade val="90000"/>
                  </a:srgbClr>
                </a:solidFill>
              </a:rPr>
              <a:t>Айварова Н.Г., к.пс.н.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" y="1200150"/>
            <a:ext cx="9406890" cy="5040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5785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609600" y="1196752"/>
            <a:ext cx="10972800" cy="51278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Курс </a:t>
            </a:r>
            <a:r>
              <a:rPr lang="ru-RU" b="1" dirty="0"/>
              <a:t>«Психология личностной и учебно-профессиональной эффективности» </a:t>
            </a:r>
            <a:r>
              <a:rPr lang="ru-RU" dirty="0"/>
              <a:t>ориентирован  на формирование субъектного отношения к учебно-профессиональной деятельности.</a:t>
            </a:r>
          </a:p>
          <a:p>
            <a:pPr marL="0" indent="0" algn="just">
              <a:buNone/>
            </a:pPr>
            <a:endParaRPr lang="ru-RU" dirty="0"/>
          </a:p>
          <a:p>
            <a:pPr marL="0" indent="0" algn="just">
              <a:buNone/>
            </a:pPr>
            <a:r>
              <a:rPr lang="ru-RU" dirty="0"/>
              <a:t>Первокурсник должен найти ответы на вопросы:</a:t>
            </a:r>
          </a:p>
          <a:p>
            <a:pPr marL="514350" indent="-514350">
              <a:buAutoNum type="arabicPeriod"/>
            </a:pPr>
            <a:r>
              <a:rPr lang="ru-RU" dirty="0"/>
              <a:t>Для чего я в ЮГУ? </a:t>
            </a:r>
          </a:p>
          <a:p>
            <a:pPr marL="514350" indent="-514350">
              <a:buAutoNum type="arabicPeriod"/>
            </a:pPr>
            <a:r>
              <a:rPr lang="ru-RU" dirty="0"/>
              <a:t>Какими универсальными и профессиональными компетенциями я должен обладать к моменту получения диплома бакалавра?</a:t>
            </a:r>
          </a:p>
          <a:p>
            <a:pPr marL="514350" indent="-514350">
              <a:buAutoNum type="arabicPeriod"/>
            </a:pPr>
            <a:r>
              <a:rPr lang="ru-RU" dirty="0"/>
              <a:t>Для чего мне эти компетенции и как эти компетенции я могу развивать?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8570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58824"/>
            <a:ext cx="10972800" cy="581943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Модули (дидактические единицы) дисциплины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79418920"/>
              </p:ext>
            </p:extLst>
          </p:nvPr>
        </p:nvGraphicFramePr>
        <p:xfrm>
          <a:off x="402167" y="1527175"/>
          <a:ext cx="11338984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68039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sz="1800" dirty="0"/>
              <a:t>Особенности современного профессионального образования</a:t>
            </a:r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ru-RU" sz="1800" dirty="0"/>
              <a:t>Индивидуальная образовательная траектория </a:t>
            </a:r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Универсальные и профессиональные компетенции по направлению подготовки</a:t>
            </a:r>
          </a:p>
          <a:p>
            <a:endParaRPr lang="ru-RU" dirty="0"/>
          </a:p>
          <a:p>
            <a:r>
              <a:rPr lang="ru-RU" dirty="0"/>
              <a:t>Атлас новых  профессий, перспектива рынка труда</a:t>
            </a:r>
          </a:p>
          <a:p>
            <a:endParaRPr lang="ru-RU" dirty="0"/>
          </a:p>
          <a:p>
            <a:r>
              <a:rPr lang="ru-RU" dirty="0"/>
              <a:t>Значимость  универсальных компетенций для современного специалиста</a:t>
            </a:r>
          </a:p>
          <a:p>
            <a:endParaRPr lang="ru-RU" dirty="0"/>
          </a:p>
          <a:p>
            <a:r>
              <a:rPr lang="ru-RU" dirty="0"/>
              <a:t>Требования к личности студента в условиях современного профессионального образования</a:t>
            </a:r>
          </a:p>
          <a:p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Понятие идентичности: личностная идентичность, профессиональная идентичность</a:t>
            </a:r>
          </a:p>
          <a:p>
            <a:endParaRPr lang="ru-RU" dirty="0"/>
          </a:p>
          <a:p>
            <a:r>
              <a:rPr lang="ru-RU" dirty="0"/>
              <a:t>Целостность личности, компоненты личности</a:t>
            </a:r>
          </a:p>
          <a:p>
            <a:endParaRPr lang="ru-RU" dirty="0"/>
          </a:p>
          <a:p>
            <a:r>
              <a:rPr lang="ru-RU" dirty="0"/>
              <a:t>Самоопределение личности, определение траекторий личностного и профессионального саморазвития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796954"/>
            <a:ext cx="10972800" cy="553674"/>
          </a:xfrm>
        </p:spPr>
        <p:txBody>
          <a:bodyPr>
            <a:normAutofit fontScale="90000"/>
          </a:bodyPr>
          <a:lstStyle/>
          <a:p>
            <a:pPr algn="ctr"/>
            <a:br>
              <a:rPr lang="ru-RU" dirty="0"/>
            </a:br>
            <a:br>
              <a:rPr lang="ru-RU" dirty="0"/>
            </a:br>
            <a:r>
              <a:rPr lang="ru-RU" sz="2200" dirty="0">
                <a:solidFill>
                  <a:schemeClr val="tx1"/>
                </a:solidFill>
              </a:rPr>
              <a:t>Модуль 1. Студент как субъект учебно-профессиональной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3188379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1"/>
          </p:nvPr>
        </p:nvSpPr>
        <p:spPr>
          <a:xfrm>
            <a:off x="619394" y="2346585"/>
            <a:ext cx="5374357" cy="37795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>
                <a:solidFill>
                  <a:srgbClr val="009CDE"/>
                </a:solidFill>
                <a:latin typeface="PT Sans Caption"/>
                <a:ea typeface="+mj-ea"/>
                <a:cs typeface="+mj-cs"/>
              </a:rPr>
              <a:t>Особенности современного профессионального образования</a:t>
            </a:r>
            <a:endParaRPr lang="ru-RU" sz="16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План: </a:t>
            </a:r>
          </a:p>
          <a:p>
            <a:r>
              <a:rPr lang="ru-RU" dirty="0"/>
              <a:t>1.	Современные требования к личности человека труда. </a:t>
            </a:r>
          </a:p>
          <a:p>
            <a:r>
              <a:rPr lang="ru-RU" dirty="0"/>
              <a:t>2.	Атлас новых профессий. </a:t>
            </a:r>
          </a:p>
          <a:p>
            <a:r>
              <a:rPr lang="ru-RU" dirty="0"/>
              <a:t>3.	Система профессионального образования в России. </a:t>
            </a:r>
          </a:p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ru-RU">
                <a:solidFill>
                  <a:srgbClr val="FFFFFF"/>
                </a:solidFill>
              </a:rPr>
              <a:t>Название раздела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94" y="2965938"/>
            <a:ext cx="5275092" cy="3352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88471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45CC8-8F50-484D-8DBE-70A09D782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030" y="1270800"/>
            <a:ext cx="10972800" cy="827311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Атлас новых профессий 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E6E6F31-6CE2-44E0-AD93-BCED69B56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83957" y="614279"/>
            <a:ext cx="6208043" cy="360000"/>
          </a:xfrm>
        </p:spPr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28198D1-6B12-4619-950D-0BA6BBB78A6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599" y="2107769"/>
            <a:ext cx="10972800" cy="41359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	</a:t>
            </a:r>
          </a:p>
          <a:p>
            <a:pPr marL="0" indent="0">
              <a:buNone/>
            </a:pPr>
            <a:r>
              <a:rPr lang="ru-RU" dirty="0"/>
              <a:t>Содержание Атласа новых профессий создавалось на основе разработанной в России методики </a:t>
            </a:r>
            <a:r>
              <a:rPr lang="ru-RU" dirty="0" err="1"/>
              <a:t>Skills</a:t>
            </a:r>
            <a:r>
              <a:rPr lang="ru-RU" dirty="0"/>
              <a:t> </a:t>
            </a:r>
            <a:r>
              <a:rPr lang="ru-RU" dirty="0" err="1"/>
              <a:t>Technology</a:t>
            </a:r>
            <a:r>
              <a:rPr lang="ru-RU" dirty="0"/>
              <a:t> </a:t>
            </a:r>
            <a:r>
              <a:rPr lang="ru-RU" dirty="0" err="1"/>
              <a:t>Foresight</a:t>
            </a:r>
            <a:r>
              <a:rPr lang="ru-RU" dirty="0"/>
              <a:t>. </a:t>
            </a:r>
          </a:p>
          <a:p>
            <a:pPr marL="0" indent="0">
              <a:buNone/>
            </a:pPr>
            <a:r>
              <a:rPr lang="ru-RU" dirty="0"/>
              <a:t>(Форсайт - от англ. </a:t>
            </a:r>
            <a:r>
              <a:rPr lang="ru-RU" dirty="0" err="1"/>
              <a:t>foresight</a:t>
            </a:r>
            <a:r>
              <a:rPr lang="ru-RU" dirty="0"/>
              <a:t> — взгляд в будущее, предвидение)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Она получила международное признание и использовалась, в частности, в совместных проектах со Всемирным банком и Международной организацией труда. </a:t>
            </a:r>
          </a:p>
        </p:txBody>
      </p:sp>
    </p:spTree>
    <p:extLst>
      <p:ext uri="{BB962C8B-B14F-4D97-AF65-F5344CB8AC3E}">
        <p14:creationId xmlns:p14="http://schemas.microsoft.com/office/powerpoint/2010/main" val="17942284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45CC8-8F50-484D-8DBE-70A09D782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/>
              <a:t>Атлас новых профессий 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E6E6F31-6CE2-44E0-AD93-BCED69B56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83957" y="614279"/>
            <a:ext cx="6208043" cy="360000"/>
          </a:xfrm>
        </p:spPr>
        <p:txBody>
          <a:bodyPr/>
          <a:lstStyle/>
          <a:p>
            <a:pPr>
              <a:defRPr/>
            </a:pPr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28198D1-6B12-4619-950D-0BA6BBB78A6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599" y="2107769"/>
            <a:ext cx="10972800" cy="41359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	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96AD40D-50EB-40A3-AF68-D32BA2DE17E0}"/>
              </a:ext>
            </a:extLst>
          </p:cNvPr>
          <p:cNvSpPr/>
          <p:nvPr/>
        </p:nvSpPr>
        <p:spPr>
          <a:xfrm>
            <a:off x="1828799" y="1859340"/>
            <a:ext cx="852321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629B"/>
                </a:solidFill>
              </a:rPr>
              <a:t>Основные принципы </a:t>
            </a:r>
            <a:r>
              <a:rPr lang="ru-RU" sz="2000" dirty="0" err="1">
                <a:solidFill>
                  <a:srgbClr val="00629B"/>
                </a:solidFill>
              </a:rPr>
              <a:t>форсайта</a:t>
            </a:r>
            <a:r>
              <a:rPr lang="ru-RU" sz="2000" dirty="0">
                <a:solidFill>
                  <a:srgbClr val="00629B"/>
                </a:solidFill>
              </a:rPr>
              <a:t>:</a:t>
            </a:r>
          </a:p>
          <a:p>
            <a:endParaRPr lang="ru-RU" sz="2000" dirty="0">
              <a:solidFill>
                <a:srgbClr val="00629B"/>
              </a:solidFill>
            </a:endParaRPr>
          </a:p>
          <a:p>
            <a:r>
              <a:rPr lang="ru-RU" sz="2000" dirty="0">
                <a:solidFill>
                  <a:srgbClr val="00629B"/>
                </a:solidFill>
              </a:rPr>
              <a:t>● Будущее зависит от прилагаемых усилий: его можно создать.</a:t>
            </a:r>
          </a:p>
          <a:p>
            <a:endParaRPr lang="ru-RU" sz="2000" dirty="0">
              <a:solidFill>
                <a:srgbClr val="00629B"/>
              </a:solidFill>
            </a:endParaRPr>
          </a:p>
          <a:p>
            <a:r>
              <a:rPr lang="ru-RU" sz="2000" dirty="0">
                <a:solidFill>
                  <a:srgbClr val="00629B"/>
                </a:solidFill>
              </a:rPr>
              <a:t>● Будущее вариативно: оно не проистекает только из прошлого, а зависит от решений участников и заинтересованных сторон.</a:t>
            </a:r>
          </a:p>
          <a:p>
            <a:endParaRPr lang="ru-RU" sz="2000" dirty="0">
              <a:solidFill>
                <a:srgbClr val="00629B"/>
              </a:solidFill>
            </a:endParaRPr>
          </a:p>
          <a:p>
            <a:r>
              <a:rPr lang="ru-RU" sz="2000" dirty="0">
                <a:solidFill>
                  <a:srgbClr val="00629B"/>
                </a:solidFill>
              </a:rPr>
              <a:t>● Есть области, по отношению к которым можно строить прогнозы, но в целом будущее нельзя предсказать достоверно.</a:t>
            </a:r>
          </a:p>
          <a:p>
            <a:r>
              <a:rPr lang="ru-RU" sz="2000" dirty="0">
                <a:solidFill>
                  <a:srgbClr val="00629B"/>
                </a:solidFill>
              </a:rPr>
              <a:t> </a:t>
            </a:r>
          </a:p>
          <a:p>
            <a:r>
              <a:rPr lang="ru-RU" sz="2000" b="1" dirty="0">
                <a:solidFill>
                  <a:srgbClr val="00629B"/>
                </a:solidFill>
              </a:rPr>
              <a:t>Можно подготовиться к такому будущему</a:t>
            </a:r>
            <a:r>
              <a:rPr lang="ru-RU" sz="2000" dirty="0">
                <a:solidFill>
                  <a:srgbClr val="00629B"/>
                </a:solidFill>
              </a:rPr>
              <a:t>, какое мы хотим видеть, или самим подготовить его</a:t>
            </a:r>
          </a:p>
        </p:txBody>
      </p:sp>
    </p:spTree>
    <p:extLst>
      <p:ext uri="{BB962C8B-B14F-4D97-AF65-F5344CB8AC3E}">
        <p14:creationId xmlns:p14="http://schemas.microsoft.com/office/powerpoint/2010/main" val="36375879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45CC8-8F50-484D-8DBE-70A09D782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/>
              <a:t>Атлас новых профессий 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E6E6F31-6CE2-44E0-AD93-BCED69B56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83957" y="614279"/>
            <a:ext cx="6208043" cy="360000"/>
          </a:xfrm>
        </p:spPr>
        <p:txBody>
          <a:bodyPr/>
          <a:lstStyle/>
          <a:p>
            <a:pPr>
              <a:defRPr/>
            </a:pPr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28198D1-6B12-4619-950D-0BA6BBB78A6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19100" y="2107769"/>
            <a:ext cx="11163299" cy="4135951"/>
          </a:xfrm>
        </p:spPr>
        <p:txBody>
          <a:bodyPr>
            <a:normAutofit fontScale="55000" lnSpcReduction="20000"/>
          </a:bodyPr>
          <a:lstStyle/>
          <a:p>
            <a:pPr indent="0" algn="just">
              <a:lnSpc>
                <a:spcPct val="115000"/>
              </a:lnSpc>
              <a:spcAft>
                <a:spcPts val="0"/>
              </a:spcAft>
              <a:buNone/>
              <a:tabLst>
                <a:tab pos="468630" algn="l"/>
              </a:tabLst>
            </a:pPr>
            <a:r>
              <a:rPr lang="ru-RU" sz="29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 Атласе выделяются </a:t>
            </a:r>
            <a:r>
              <a:rPr lang="ru-RU" sz="29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надпрофессиональные</a:t>
            </a:r>
            <a:r>
              <a:rPr lang="ru-RU" sz="29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навыки, которые показались работодателям наиболее важными для успеха в будущем:</a:t>
            </a: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  <a:tabLst>
                <a:tab pos="468630" algn="l"/>
              </a:tabLst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03200" algn="just">
              <a:lnSpc>
                <a:spcPct val="115000"/>
              </a:lnSpc>
              <a:spcAft>
                <a:spcPts val="0"/>
              </a:spcAft>
              <a:tabLst>
                <a:tab pos="468630" algn="l"/>
              </a:tabLst>
            </a:pPr>
            <a:r>
              <a:rPr lang="ru-RU" sz="2200" i="1" dirty="0">
                <a:solidFill>
                  <a:srgbClr val="002060"/>
                </a:solidFill>
                <a:latin typeface="Arial" panose="020B0604020202020204" pitchFamily="34" charset="0"/>
              </a:rPr>
              <a:t>МУЛЬТИЯЗЫЧНОСТЬ И МУЛЬТИКУЛЬТУРНОСТЬ</a:t>
            </a:r>
          </a:p>
          <a:p>
            <a:pPr indent="203200" algn="just">
              <a:lnSpc>
                <a:spcPct val="115000"/>
              </a:lnSpc>
              <a:spcAft>
                <a:spcPts val="0"/>
              </a:spcAft>
              <a:tabLst>
                <a:tab pos="468630" algn="l"/>
              </a:tabLst>
            </a:pPr>
            <a:r>
              <a:rPr lang="ru-RU" sz="2200" i="1" dirty="0">
                <a:solidFill>
                  <a:srgbClr val="002060"/>
                </a:solidFill>
                <a:latin typeface="Arial" panose="020B0604020202020204" pitchFamily="34" charset="0"/>
              </a:rPr>
              <a:t>НАВЫКИ МЕЖОТРАСЛЕВОЙ КОММУНИКАЦИИ</a:t>
            </a:r>
          </a:p>
          <a:p>
            <a:pPr indent="203200" algn="just">
              <a:lnSpc>
                <a:spcPct val="115000"/>
              </a:lnSpc>
              <a:spcAft>
                <a:spcPts val="0"/>
              </a:spcAft>
              <a:tabLst>
                <a:tab pos="468630" algn="l"/>
              </a:tabLst>
            </a:pPr>
            <a:r>
              <a:rPr lang="ru-RU" sz="22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КЛИЕНТООРИЕНТИРОВАННОСТЬ</a:t>
            </a:r>
            <a:endParaRPr lang="ru-RU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03200" algn="just">
              <a:lnSpc>
                <a:spcPct val="115000"/>
              </a:lnSpc>
              <a:spcAft>
                <a:spcPts val="0"/>
              </a:spcAft>
              <a:tabLst>
                <a:tab pos="468630" algn="l"/>
              </a:tabLst>
            </a:pPr>
            <a:r>
              <a:rPr lang="ru-RU" sz="22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УМЕНИЕ УПРАВЛЯТЬ ПРОЕКТАМИ И ПРОЦЕССАМИ</a:t>
            </a:r>
          </a:p>
          <a:p>
            <a:pPr indent="203200" algn="just">
              <a:lnSpc>
                <a:spcPct val="115000"/>
              </a:lnSpc>
              <a:spcAft>
                <a:spcPts val="0"/>
              </a:spcAft>
              <a:tabLst>
                <a:tab pos="468630" algn="l"/>
              </a:tabLst>
            </a:pPr>
            <a:r>
              <a:rPr lang="ru-RU" sz="22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РАБОТА В РЕЖИМЕ ВЫСОКОЙ НЕОПРЕДЕЛЕННОСТИ И БЫСТРОЙ СМЕНЫ УСЛОВИЙ ЗАДАЧ</a:t>
            </a:r>
            <a:endParaRPr lang="ru-RU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03200" algn="just">
              <a:lnSpc>
                <a:spcPct val="115000"/>
              </a:lnSpc>
              <a:spcAft>
                <a:spcPts val="0"/>
              </a:spcAft>
              <a:tabLst>
                <a:tab pos="468630" algn="l"/>
              </a:tabLst>
            </a:pPr>
            <a:r>
              <a:rPr lang="ru-RU" sz="22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СПОСОБНОСТЬ К ХУДОЖЕСТВЕННОМУ ТВОРЧЕСТВУ</a:t>
            </a:r>
          </a:p>
          <a:p>
            <a:pPr indent="203200" algn="just">
              <a:lnSpc>
                <a:spcPct val="115000"/>
              </a:lnSpc>
              <a:tabLst>
                <a:tab pos="468630" algn="l"/>
              </a:tabLst>
            </a:pPr>
            <a:r>
              <a:rPr lang="ru-RU" sz="2200" i="1" dirty="0">
                <a:solidFill>
                  <a:srgbClr val="002060"/>
                </a:solidFill>
                <a:latin typeface="Arial" panose="020B0604020202020204" pitchFamily="34" charset="0"/>
              </a:rPr>
              <a:t>УМЕНИЕ РАБОТАТЬ С ЛЮДЬМИ</a:t>
            </a:r>
          </a:p>
          <a:p>
            <a:pPr indent="203200" algn="just">
              <a:lnSpc>
                <a:spcPct val="115000"/>
              </a:lnSpc>
              <a:tabLst>
                <a:tab pos="468630" algn="l"/>
              </a:tabLst>
            </a:pPr>
            <a:r>
              <a:rPr lang="ru-RU" sz="2200" i="1" dirty="0">
                <a:solidFill>
                  <a:srgbClr val="002060"/>
                </a:solidFill>
                <a:latin typeface="Arial" panose="020B0604020202020204" pitchFamily="34" charset="0"/>
              </a:rPr>
              <a:t>ПРОГРАММИРОВАНИЕ ИТ-РЕШЕНИЙ / УПРАВЛЕНИЕ СЛОЖНЫМИ</a:t>
            </a:r>
          </a:p>
          <a:p>
            <a:pPr indent="203200" algn="just">
              <a:lnSpc>
                <a:spcPct val="115000"/>
              </a:lnSpc>
              <a:tabLst>
                <a:tab pos="468630" algn="l"/>
              </a:tabLst>
            </a:pPr>
            <a:r>
              <a:rPr lang="ru-RU" sz="2200" i="1" dirty="0">
                <a:solidFill>
                  <a:srgbClr val="002060"/>
                </a:solidFill>
                <a:latin typeface="Arial" panose="020B0604020202020204" pitchFamily="34" charset="0"/>
              </a:rPr>
              <a:t>АВТОМАТИЗИРОВАННЫМИ КОМПЛЕКСАМИ / РАБОТА С ИСКУССТВЕННЫМ ИНТЕЛЛЕКТОМ</a:t>
            </a:r>
          </a:p>
          <a:p>
            <a:pPr indent="203200" algn="just">
              <a:lnSpc>
                <a:spcPct val="115000"/>
              </a:lnSpc>
              <a:tabLst>
                <a:tab pos="468630" algn="l"/>
              </a:tabLst>
            </a:pPr>
            <a:r>
              <a:rPr lang="ru-RU" sz="2200" i="1" dirty="0">
                <a:solidFill>
                  <a:srgbClr val="002060"/>
                </a:solidFill>
                <a:latin typeface="Arial" panose="020B0604020202020204" pitchFamily="34" charset="0"/>
              </a:rPr>
              <a:t>СИСТЕМНОЕ МЫШЛЕНИЕ</a:t>
            </a:r>
          </a:p>
          <a:p>
            <a:pPr indent="203200" algn="just">
              <a:lnSpc>
                <a:spcPct val="115000"/>
              </a:lnSpc>
              <a:tabLst>
                <a:tab pos="468630" algn="l"/>
              </a:tabLst>
            </a:pPr>
            <a:r>
              <a:rPr lang="ru-RU" sz="2200" i="1" dirty="0">
                <a:solidFill>
                  <a:srgbClr val="002060"/>
                </a:solidFill>
                <a:latin typeface="Arial" panose="020B0604020202020204" pitchFamily="34" charset="0"/>
              </a:rPr>
              <a:t>НАВЫКИ БЕРЕЖЛИВОГО ПРОИЗВОДСТВА</a:t>
            </a:r>
          </a:p>
          <a:p>
            <a:pPr indent="203200" algn="just">
              <a:lnSpc>
                <a:spcPct val="115000"/>
              </a:lnSpc>
              <a:tabLst>
                <a:tab pos="468630" algn="l"/>
              </a:tabLst>
            </a:pPr>
            <a:r>
              <a:rPr lang="ru-RU" sz="2200" i="1" dirty="0">
                <a:solidFill>
                  <a:srgbClr val="002060"/>
                </a:solidFill>
                <a:latin typeface="Arial" panose="020B0604020202020204" pitchFamily="34" charset="0"/>
              </a:rPr>
              <a:t>ЭКОЛОГИЧЕСКОЕ МЫШЛЕНИЕ</a:t>
            </a:r>
          </a:p>
          <a:p>
            <a:pPr indent="203200" algn="just">
              <a:lnSpc>
                <a:spcPct val="115000"/>
              </a:lnSpc>
              <a:tabLst>
                <a:tab pos="468630" algn="l"/>
              </a:tabLst>
            </a:pPr>
            <a:r>
              <a:rPr lang="ru-RU" sz="2200" i="1" dirty="0">
                <a:solidFill>
                  <a:srgbClr val="002060"/>
                </a:solidFill>
                <a:latin typeface="Arial" panose="020B0604020202020204" pitchFamily="34" charset="0"/>
              </a:rPr>
              <a:t>УПРАВЛЕНИЕ ВНИМАНИЕМ</a:t>
            </a:r>
          </a:p>
          <a:p>
            <a:pPr indent="203200" algn="just">
              <a:lnSpc>
                <a:spcPct val="115000"/>
              </a:lnSpc>
              <a:tabLst>
                <a:tab pos="468630" algn="l"/>
              </a:tabLst>
            </a:pPr>
            <a:r>
              <a:rPr lang="ru-RU" sz="2200" i="1" dirty="0">
                <a:solidFill>
                  <a:srgbClr val="002060"/>
                </a:solidFill>
                <a:latin typeface="Arial" panose="020B0604020202020204" pitchFamily="34" charset="0"/>
              </a:rPr>
              <a:t>КРИТИЧЕСКОЕ МЫШЛЕНИЕ </a:t>
            </a:r>
          </a:p>
          <a:p>
            <a:pPr indent="203200" algn="just">
              <a:lnSpc>
                <a:spcPct val="115000"/>
              </a:lnSpc>
              <a:spcAft>
                <a:spcPts val="0"/>
              </a:spcAft>
              <a:tabLst>
                <a:tab pos="468630" algn="l"/>
              </a:tabLst>
            </a:pPr>
            <a:r>
              <a:rPr lang="ru-RU" sz="22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ОСОЗНАННОСТЬ</a:t>
            </a:r>
            <a:endParaRPr lang="ru-RU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03200" algn="just">
              <a:lnSpc>
                <a:spcPct val="115000"/>
              </a:lnSpc>
              <a:spcAft>
                <a:spcPts val="0"/>
              </a:spcAft>
              <a:tabLst>
                <a:tab pos="468630" algn="l"/>
              </a:tabLst>
            </a:pPr>
            <a:r>
              <a:rPr lang="ru-RU" sz="22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ЭМОЦИОНАЛЬНЫЙ ИНТЕЛЛЕКТ</a:t>
            </a:r>
            <a:endParaRPr lang="ru-RU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03200" algn="just">
              <a:lnSpc>
                <a:spcPct val="115000"/>
              </a:lnSpc>
              <a:tabLst>
                <a:tab pos="468630" algn="l"/>
              </a:tabLst>
            </a:pPr>
            <a:endParaRPr lang="ru-RU" sz="2000" i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indent="203200" algn="just">
              <a:lnSpc>
                <a:spcPct val="115000"/>
              </a:lnSpc>
              <a:spcAft>
                <a:spcPts val="0"/>
              </a:spcAft>
              <a:tabLst>
                <a:tab pos="468630" algn="l"/>
              </a:tabLst>
            </a:pPr>
            <a:endParaRPr lang="ru-RU" sz="1600" i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203200" algn="just">
              <a:lnSpc>
                <a:spcPct val="115000"/>
              </a:lnSpc>
              <a:spcAft>
                <a:spcPts val="0"/>
              </a:spcAft>
              <a:tabLst>
                <a:tab pos="468630" algn="l"/>
              </a:tabLst>
            </a:pP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03200" algn="just">
              <a:lnSpc>
                <a:spcPct val="115000"/>
              </a:lnSpc>
              <a:spcAft>
                <a:spcPts val="0"/>
              </a:spcAft>
              <a:tabLst>
                <a:tab pos="468630" algn="l"/>
              </a:tabLst>
            </a:pP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03200" algn="just">
              <a:lnSpc>
                <a:spcPct val="115000"/>
              </a:lnSpc>
              <a:spcAft>
                <a:spcPts val="0"/>
              </a:spcAft>
              <a:tabLst>
                <a:tab pos="468630" algn="l"/>
              </a:tabLst>
            </a:pPr>
            <a:endParaRPr lang="ru-RU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03200" algn="just">
              <a:lnSpc>
                <a:spcPct val="115000"/>
              </a:lnSpc>
              <a:spcAft>
                <a:spcPts val="0"/>
              </a:spcAft>
              <a:tabLst>
                <a:tab pos="468630" algn="l"/>
              </a:tabLst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34923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45CC8-8F50-484D-8DBE-70A09D782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/>
              <a:t>Современные требования к личности человека труда. 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E6E6F31-6CE2-44E0-AD93-BCED69B56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83957" y="614279"/>
            <a:ext cx="6208043" cy="360000"/>
          </a:xfrm>
        </p:spPr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28198D1-6B12-4619-950D-0BA6BBB78A6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ru-RU" dirty="0"/>
              <a:t>В системе требований к специалисту сегодня отчетливо проявляется </a:t>
            </a:r>
            <a:r>
              <a:rPr lang="ru-RU" dirty="0">
                <a:solidFill>
                  <a:srgbClr val="FF0000"/>
                </a:solidFill>
              </a:rPr>
              <a:t>личностная </a:t>
            </a:r>
            <a:r>
              <a:rPr lang="ru-RU" dirty="0"/>
              <a:t>составляющая. Личность человека труда признается как главная ценность общества. </a:t>
            </a:r>
          </a:p>
          <a:p>
            <a:endParaRPr lang="ru-RU" dirty="0"/>
          </a:p>
          <a:p>
            <a:r>
              <a:rPr lang="ru-RU" dirty="0"/>
              <a:t>В настоящее время очень много говорят о навыках будущего (</a:t>
            </a:r>
            <a:r>
              <a:rPr lang="ru-RU" dirty="0" err="1"/>
              <a:t>future</a:t>
            </a:r>
            <a:r>
              <a:rPr lang="ru-RU" dirty="0"/>
              <a:t> </a:t>
            </a:r>
            <a:r>
              <a:rPr lang="ru-RU" dirty="0" err="1"/>
              <a:t>skills</a:t>
            </a:r>
            <a:r>
              <a:rPr lang="ru-RU" dirty="0"/>
              <a:t>), о жестких и гибких навыках (</a:t>
            </a:r>
            <a:r>
              <a:rPr lang="ru-RU" dirty="0" err="1"/>
              <a:t>hard</a:t>
            </a:r>
            <a:r>
              <a:rPr lang="ru-RU" dirty="0"/>
              <a:t> </a:t>
            </a:r>
            <a:r>
              <a:rPr lang="ru-RU" dirty="0" err="1"/>
              <a:t>skills</a:t>
            </a:r>
            <a:r>
              <a:rPr lang="ru-RU" dirty="0"/>
              <a:t> и </a:t>
            </a:r>
            <a:r>
              <a:rPr lang="ru-RU" dirty="0" err="1"/>
              <a:t>soft</a:t>
            </a:r>
            <a:r>
              <a:rPr lang="ru-RU" dirty="0"/>
              <a:t> </a:t>
            </a:r>
            <a:r>
              <a:rPr lang="ru-RU" dirty="0" err="1"/>
              <a:t>skills</a:t>
            </a:r>
            <a:r>
              <a:rPr lang="ru-RU" dirty="0"/>
              <a:t>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4409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sz="quarter" idx="12"/>
          </p:nvPr>
        </p:nvSpPr>
        <p:spPr>
          <a:xfrm>
            <a:off x="6208047" y="1270000"/>
            <a:ext cx="5539453" cy="4856167"/>
          </a:xfrm>
        </p:spPr>
        <p:txBody>
          <a:bodyPr>
            <a:normAutofit/>
          </a:bodyPr>
          <a:lstStyle/>
          <a:p>
            <a:pPr marL="0" lvl="0" indent="0" algn="just" defTabSz="914400">
              <a:buClr>
                <a:srgbClr val="0BD0D9"/>
              </a:buClr>
              <a:buSzPct val="95000"/>
              <a:buNone/>
            </a:pPr>
            <a:endParaRPr lang="ru-RU" sz="2800" dirty="0"/>
          </a:p>
          <a:p>
            <a:pPr marL="0" lvl="0" indent="0" algn="just" defTabSz="914400">
              <a:buClr>
                <a:srgbClr val="0BD0D9"/>
              </a:buClr>
              <a:buSzPct val="95000"/>
              <a:buNone/>
            </a:pPr>
            <a:endParaRPr lang="ru-RU" sz="2800" dirty="0"/>
          </a:p>
          <a:p>
            <a:pPr marL="0" lvl="0" indent="0" algn="just" defTabSz="914400">
              <a:buClr>
                <a:srgbClr val="0BD0D9"/>
              </a:buClr>
              <a:buSzPct val="95000"/>
              <a:buNone/>
            </a:pPr>
            <a:r>
              <a:rPr lang="ru-RU" sz="2800" dirty="0"/>
              <a:t>Одной из актуальных проблем в области подготовки специалистов в рамках высших учебных заведений является формирование </a:t>
            </a:r>
            <a:r>
              <a:rPr lang="ru-RU" sz="2800" b="1" dirty="0"/>
              <a:t>личности студента как субъекта</a:t>
            </a:r>
            <a:r>
              <a:rPr lang="ru-RU" sz="2800" dirty="0"/>
              <a:t> учебной деятельности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ru-RU"/>
              <a:t>Название раздела</a:t>
            </a:r>
            <a:endParaRPr lang="ru-RU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08508"/>
            <a:ext cx="5357248" cy="3819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1364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45CC8-8F50-484D-8DBE-70A09D782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/>
              <a:t>Современные требования к личности человека труда. 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E6E6F31-6CE2-44E0-AD93-BCED69B56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83957" y="614279"/>
            <a:ext cx="6208043" cy="360000"/>
          </a:xfrm>
        </p:spPr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28198D1-6B12-4619-950D-0BA6BBB78A6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599" y="2068831"/>
            <a:ext cx="10972800" cy="4174890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 err="1"/>
              <a:t>Future</a:t>
            </a:r>
            <a:r>
              <a:rPr lang="ru-RU" b="1" dirty="0"/>
              <a:t> </a:t>
            </a:r>
            <a:r>
              <a:rPr lang="ru-RU" b="1" dirty="0" err="1"/>
              <a:t>skills</a:t>
            </a:r>
            <a:r>
              <a:rPr lang="ru-RU" b="1" dirty="0"/>
              <a:t> </a:t>
            </a:r>
            <a:r>
              <a:rPr lang="ru-RU" dirty="0"/>
              <a:t>(навыки будущего / базовые навыки XXI  века) -  навыки, необходимы для решения жизненных задач на протяжении всей жизни в непредсказуемом, динамично меняющемся мире (креативное мышление, системное мышление,  стратегическое мышление, критическое мышление, коммуникация, кооперация, </a:t>
            </a:r>
            <a:r>
              <a:rPr lang="ru-RU" dirty="0" err="1"/>
              <a:t>саморегуляция</a:t>
            </a:r>
            <a:r>
              <a:rPr lang="ru-RU" dirty="0"/>
              <a:t>, самоорганизация). </a:t>
            </a:r>
          </a:p>
          <a:p>
            <a:r>
              <a:rPr lang="ru-RU" b="1" dirty="0" err="1"/>
              <a:t>Hard</a:t>
            </a:r>
            <a:r>
              <a:rPr lang="ru-RU" b="1" dirty="0"/>
              <a:t> </a:t>
            </a:r>
            <a:r>
              <a:rPr lang="ru-RU" b="1" dirty="0" err="1"/>
              <a:t>skills</a:t>
            </a:r>
            <a:r>
              <a:rPr lang="ru-RU" b="1" dirty="0"/>
              <a:t>  </a:t>
            </a:r>
            <a:r>
              <a:rPr lang="ru-RU" dirty="0"/>
              <a:t>(жестки навыки) -  профессиональные навыки, которым можно научить и которые можно измерить. Для обучения </a:t>
            </a:r>
            <a:r>
              <a:rPr lang="ru-RU" dirty="0" err="1"/>
              <a:t>hard</a:t>
            </a:r>
            <a:r>
              <a:rPr lang="ru-RU" dirty="0"/>
              <a:t> </a:t>
            </a:r>
            <a:r>
              <a:rPr lang="ru-RU" dirty="0" err="1"/>
              <a:t>skills</a:t>
            </a:r>
            <a:r>
              <a:rPr lang="ru-RU" dirty="0"/>
              <a:t> необходимо усвоить знания и инструкции, качество обучения можно проверить с помощью экзамена. Примеры </a:t>
            </a:r>
            <a:r>
              <a:rPr lang="ru-RU" dirty="0" err="1"/>
              <a:t>hard</a:t>
            </a:r>
            <a:r>
              <a:rPr lang="ru-RU" dirty="0"/>
              <a:t> </a:t>
            </a:r>
            <a:r>
              <a:rPr lang="ru-RU" dirty="0" err="1"/>
              <a:t>skills</a:t>
            </a:r>
            <a:r>
              <a:rPr lang="ru-RU" dirty="0"/>
              <a:t>: набор текста на компьютере, вождение автомобиля, чтение, математика, знание иностранного языка, использование компьютерных программ.</a:t>
            </a:r>
          </a:p>
          <a:p>
            <a:r>
              <a:rPr lang="ru-RU" b="1" dirty="0" err="1"/>
              <a:t>Soft</a:t>
            </a:r>
            <a:r>
              <a:rPr lang="ru-RU" b="1" dirty="0"/>
              <a:t> </a:t>
            </a:r>
            <a:r>
              <a:rPr lang="ru-RU" b="1" dirty="0" err="1"/>
              <a:t>skills</a:t>
            </a:r>
            <a:r>
              <a:rPr lang="ru-RU" b="1" dirty="0"/>
              <a:t> </a:t>
            </a:r>
            <a:r>
              <a:rPr lang="ru-RU" dirty="0"/>
              <a:t>(гибкие навыки) - универсальные компетенции, которые гораздо труднее измерить количественными показателями. Иногда их называют личными качествами, потому что они зависят от характера человека и приобретаются с личным опытом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84396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sz="1800" dirty="0"/>
              <a:t>Профессиональное становление личности </a:t>
            </a:r>
          </a:p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ru-RU" sz="1800" dirty="0"/>
              <a:t>Основы тайм-менеджмента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Стадии профессионального становления. Профессиональная эффективность</a:t>
            </a:r>
          </a:p>
          <a:p>
            <a:endParaRPr lang="ru-RU" dirty="0"/>
          </a:p>
          <a:p>
            <a:r>
              <a:rPr lang="ru-RU" dirty="0"/>
              <a:t>Кризисы профессионального развития и пути преодоления</a:t>
            </a:r>
          </a:p>
          <a:p>
            <a:endParaRPr lang="ru-RU" dirty="0"/>
          </a:p>
          <a:p>
            <a:r>
              <a:rPr lang="ru-RU" dirty="0"/>
              <a:t>Профессиональное выгорание, профессионально обусловленная деструкция личности</a:t>
            </a:r>
          </a:p>
          <a:p>
            <a:endParaRPr lang="ru-RU" dirty="0"/>
          </a:p>
          <a:p>
            <a:r>
              <a:rPr lang="ru-RU" dirty="0"/>
              <a:t>Развитие социально-психологических компетенций: психология делового общения, работа в команде, условия делового сотрудничества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ru-RU" dirty="0"/>
              <a:t>Время как жизненная ценность</a:t>
            </a:r>
          </a:p>
          <a:p>
            <a:endParaRPr lang="ru-RU" dirty="0"/>
          </a:p>
          <a:p>
            <a:r>
              <a:rPr lang="ru-RU" dirty="0"/>
              <a:t>Самоорганизация, сознательное управление личным временем</a:t>
            </a:r>
          </a:p>
          <a:p>
            <a:endParaRPr lang="ru-RU" dirty="0"/>
          </a:p>
          <a:p>
            <a:r>
              <a:rPr lang="ru-RU" dirty="0"/>
              <a:t>Выработка индивидуальных  стратегий тайм-менеджмента</a:t>
            </a:r>
          </a:p>
          <a:p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09600" y="792258"/>
            <a:ext cx="10972800" cy="659352"/>
          </a:xfrm>
        </p:spPr>
        <p:txBody>
          <a:bodyPr>
            <a:normAutofit fontScale="90000"/>
          </a:bodyPr>
          <a:lstStyle/>
          <a:p>
            <a:pPr algn="ctr"/>
            <a:br>
              <a:rPr lang="ru-RU" dirty="0"/>
            </a:br>
            <a:r>
              <a:rPr lang="ru-RU" sz="2700" dirty="0">
                <a:solidFill>
                  <a:schemeClr val="tx1"/>
                </a:solidFill>
              </a:rPr>
              <a:t>Модуль 2. Учебно-профессиональная эффективность </a:t>
            </a:r>
          </a:p>
        </p:txBody>
      </p:sp>
    </p:spTree>
    <p:extLst>
      <p:ext uri="{BB962C8B-B14F-4D97-AF65-F5344CB8AC3E}">
        <p14:creationId xmlns:p14="http://schemas.microsoft.com/office/powerpoint/2010/main" val="13588175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sz="quarter" idx="12"/>
          </p:nvPr>
        </p:nvSpPr>
        <p:spPr/>
        <p:txBody>
          <a:bodyPr>
            <a:normAutofit lnSpcReduction="10000"/>
          </a:bodyPr>
          <a:lstStyle/>
          <a:p>
            <a:pPr marL="0" lvl="0" indent="0" defTabSz="914400">
              <a:buClr>
                <a:srgbClr val="0BD0D9"/>
              </a:buClr>
              <a:buSzPct val="95000"/>
              <a:buNone/>
            </a:pPr>
            <a:r>
              <a:rPr lang="ru-RU" sz="2600" dirty="0">
                <a:solidFill>
                  <a:prstClr val="black"/>
                </a:solidFill>
                <a:latin typeface="Constantia"/>
              </a:rPr>
              <a:t>План: </a:t>
            </a:r>
          </a:p>
          <a:p>
            <a:pPr marL="514350" lvl="0" indent="-514350" defTabSz="914400">
              <a:buClr>
                <a:srgbClr val="0BD0D9"/>
              </a:buClr>
              <a:buSzPct val="95000"/>
              <a:buFont typeface="+mj-lt"/>
              <a:buAutoNum type="arabicPeriod"/>
            </a:pPr>
            <a:r>
              <a:rPr lang="ru-RU" sz="2600" dirty="0">
                <a:solidFill>
                  <a:prstClr val="black"/>
                </a:solidFill>
                <a:latin typeface="Constantia"/>
              </a:rPr>
              <a:t>Ранняя профориентация: за и против.</a:t>
            </a:r>
          </a:p>
          <a:p>
            <a:pPr marL="514350" lvl="0" indent="-514350" defTabSz="914400">
              <a:buClr>
                <a:srgbClr val="0BD0D9"/>
              </a:buClr>
              <a:buSzPct val="95000"/>
              <a:buFont typeface="+mj-lt"/>
              <a:buAutoNum type="arabicPeriod"/>
            </a:pPr>
            <a:r>
              <a:rPr lang="ru-RU" sz="2600" dirty="0">
                <a:solidFill>
                  <a:prstClr val="black"/>
                </a:solidFill>
                <a:latin typeface="Constantia"/>
              </a:rPr>
              <a:t>Феномен и стадии профессионализации. </a:t>
            </a:r>
          </a:p>
          <a:p>
            <a:pPr marL="514350" lvl="0" indent="-514350" defTabSz="914400">
              <a:buClr>
                <a:srgbClr val="0BD0D9"/>
              </a:buClr>
              <a:buSzPct val="95000"/>
              <a:buFont typeface="+mj-lt"/>
              <a:buAutoNum type="arabicPeriod"/>
            </a:pPr>
            <a:r>
              <a:rPr lang="ru-RU" sz="2600" dirty="0">
                <a:solidFill>
                  <a:prstClr val="black"/>
                </a:solidFill>
                <a:latin typeface="Constantia"/>
              </a:rPr>
              <a:t>Кризисы профессионального становления. </a:t>
            </a:r>
          </a:p>
          <a:p>
            <a:pPr marL="514350" lvl="0" indent="-514350" defTabSz="914400">
              <a:buClr>
                <a:srgbClr val="0BD0D9"/>
              </a:buClr>
              <a:buSzPct val="95000"/>
              <a:buFont typeface="+mj-lt"/>
              <a:buAutoNum type="arabicPeriod"/>
            </a:pPr>
            <a:r>
              <a:rPr lang="ru-RU" sz="2600" dirty="0">
                <a:solidFill>
                  <a:prstClr val="black"/>
                </a:solidFill>
                <a:latin typeface="Constantia"/>
              </a:rPr>
              <a:t>Профессиональная деформация личности</a:t>
            </a: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46" y="3022169"/>
            <a:ext cx="5408908" cy="3122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33419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12800" y="1906292"/>
            <a:ext cx="10566400" cy="4113508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endParaRPr lang="ru-RU" sz="2800" dirty="0"/>
          </a:p>
          <a:p>
            <a:r>
              <a:rPr lang="ru-RU" sz="2800" dirty="0"/>
              <a:t>Можно быть и очень занятым человеком, не будучи очень эффективным.</a:t>
            </a:r>
            <a:endParaRPr lang="en-US" sz="2800" dirty="0"/>
          </a:p>
          <a:p>
            <a:endParaRPr lang="ru-RU" sz="2800" dirty="0"/>
          </a:p>
          <a:p>
            <a:r>
              <a:rPr lang="ru-RU" sz="2800" dirty="0"/>
              <a:t>Невероятно легко попасть в ловушку активности, в круговорот дел и событий, все больше и больше усилий расходуя на то, чтобы карабкаться вверх по лестнице успеха, – и лишь затем, чтобы осознать, что лестницу эту прислонили не к той стене. </a:t>
            </a:r>
            <a:endParaRPr lang="en-US" sz="2800" dirty="0"/>
          </a:p>
          <a:p>
            <a:pPr algn="r">
              <a:buFont typeface="Wingdings" pitchFamily="2" charset="2"/>
              <a:buNone/>
            </a:pPr>
            <a:r>
              <a:rPr lang="ru-RU" sz="2800" dirty="0"/>
              <a:t>Стивен </a:t>
            </a:r>
            <a:r>
              <a:rPr lang="ru-RU" sz="2800" dirty="0" err="1"/>
              <a:t>Кови</a:t>
            </a:r>
            <a:endParaRPr lang="en-US" sz="2800" dirty="0"/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567866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12800" y="1600200"/>
            <a:ext cx="10566400" cy="4419600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None/>
            </a:pPr>
            <a:endParaRPr lang="ru-RU" dirty="0"/>
          </a:p>
          <a:p>
            <a:endParaRPr lang="ru-RU" dirty="0"/>
          </a:p>
          <a:p>
            <a:r>
              <a:rPr lang="ru-RU" dirty="0"/>
              <a:t>Если человек не разобрался со своими целями, то личная эффективность не имеет для него смысла</a:t>
            </a:r>
            <a:endParaRPr lang="en-US" dirty="0"/>
          </a:p>
          <a:p>
            <a:endParaRPr lang="ru-RU" dirty="0"/>
          </a:p>
          <a:p>
            <a:r>
              <a:rPr lang="ru-RU" dirty="0"/>
              <a:t>Личная эффективность начинается </a:t>
            </a:r>
            <a:r>
              <a:rPr lang="ru-RU" u="sng" dirty="0"/>
              <a:t>с разумного отношения к жизни</a:t>
            </a:r>
          </a:p>
          <a:p>
            <a:endParaRPr lang="ru-RU" u="sng" dirty="0"/>
          </a:p>
          <a:p>
            <a:r>
              <a:rPr lang="ru-RU" dirty="0"/>
              <a:t>Мы можем быть очень занятыми, можем быть очень производительными,  но по-настоящему эффективными  мы станем лишь в том случае, если начиная, будем представлять конечную цель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85627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dirty="0"/>
              <a:t>Платформа «Билет в будущее»   </a:t>
            </a:r>
            <a:r>
              <a:rPr lang="en-US" sz="1800" dirty="0"/>
              <a:t>http://bilet-help.worldskills.ru/</a:t>
            </a: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122" y="2517119"/>
            <a:ext cx="6757262" cy="3682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06355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/>
              <a:t>Причины профессионального кризиса в молодом возрасте: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Начинающий работник имеет завышенные ожидания относительно профессии. Разочаровываясь, он опускает руки и переключается на безынициативное выполнение обязательств. Не сопровождаясь творческим подходом и разнообразием действий, оно быстро накладывает отпечаток на личность</a:t>
            </a:r>
          </a:p>
          <a:p>
            <a:endParaRPr lang="ru-RU" dirty="0"/>
          </a:p>
          <a:p>
            <a:r>
              <a:rPr lang="ru-RU" dirty="0"/>
              <a:t>Молодой специалист выбирает деятельность не из-за ее характерных особенностей. Он руководствуется иными мотивами. Это может быть желание достичь власти или кому-то доказать свою социальную значимость. Поэтому человек относится к выполняемым действиям без интереса, не развивается и быстро попадает под процессы деформации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sz="1600">
                <a:solidFill>
                  <a:srgbClr val="FFFFFF"/>
                </a:solidFill>
              </a:rPr>
              <a:t>Профессиональная деформация личности:</a:t>
            </a:r>
          </a:p>
        </p:txBody>
      </p:sp>
    </p:spTree>
    <p:extLst>
      <p:ext uri="{BB962C8B-B14F-4D97-AF65-F5344CB8AC3E}">
        <p14:creationId xmlns:p14="http://schemas.microsoft.com/office/powerpoint/2010/main" val="16410209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475765A2-2BFF-4C71-A53A-1EAC6A529D29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940904" y="1948070"/>
            <a:ext cx="4282307" cy="4177836"/>
          </a:xfrm>
          <a:prstGeom prst="rect">
            <a:avLst/>
          </a:prstGeom>
        </p:spPr>
      </p:pic>
      <p:sp>
        <p:nvSpPr>
          <p:cNvPr id="10" name="Объект 9">
            <a:extLst>
              <a:ext uri="{FF2B5EF4-FFF2-40B4-BE49-F238E27FC236}">
                <a16:creationId xmlns:a16="http://schemas.microsoft.com/office/drawing/2014/main" id="{DE7A9DA0-0940-482B-8B5A-9A5EE735E91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План: </a:t>
            </a:r>
          </a:p>
          <a:p>
            <a:pPr marL="457200" indent="-457200">
              <a:buAutoNum type="arabicPeriod"/>
            </a:pPr>
            <a:r>
              <a:rPr lang="ru-RU" dirty="0"/>
              <a:t>Понятие тайм-менеджмента. Мифы об управлении временем. </a:t>
            </a:r>
          </a:p>
          <a:p>
            <a:pPr marL="457200" indent="-457200">
              <a:buAutoNum type="arabicPeriod"/>
            </a:pPr>
            <a:r>
              <a:rPr lang="ru-RU" dirty="0"/>
              <a:t>Техники/инструменты тайм-менеджмента</a:t>
            </a:r>
          </a:p>
          <a:p>
            <a:pPr marL="457200" indent="-457200">
              <a:buAutoNum type="arabicPeriod"/>
            </a:pPr>
            <a:r>
              <a:rPr lang="ru-RU" dirty="0"/>
              <a:t>Подходы к тайм-менеджменту. </a:t>
            </a:r>
          </a:p>
        </p:txBody>
      </p:sp>
    </p:spTree>
    <p:extLst>
      <p:ext uri="{BB962C8B-B14F-4D97-AF65-F5344CB8AC3E}">
        <p14:creationId xmlns:p14="http://schemas.microsoft.com/office/powerpoint/2010/main" val="3193864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2B69A07-2C00-4E54-B5BE-D9A59690FA5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599" y="1404730"/>
            <a:ext cx="10972800" cy="502257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7основных принципов тайм-менеджмента (Глеб Архангельский):</a:t>
            </a:r>
          </a:p>
          <a:p>
            <a:pPr marL="0" indent="0">
              <a:buNone/>
            </a:pPr>
            <a:r>
              <a:rPr lang="ru-RU" dirty="0"/>
              <a:t>1.	Жизнь дана один раз. Поэтому не надо растрачивать её попусту.</a:t>
            </a:r>
          </a:p>
          <a:p>
            <a:pPr marL="0" indent="0">
              <a:buNone/>
            </a:pPr>
            <a:r>
              <a:rPr lang="ru-RU" dirty="0"/>
              <a:t>2.	Время — ценный ресурс. У всех людей его примерно одинаково, от 200 до 400 тысяч часов.</a:t>
            </a:r>
          </a:p>
          <a:p>
            <a:pPr marL="0" indent="0">
              <a:buNone/>
            </a:pPr>
            <a:r>
              <a:rPr lang="ru-RU" dirty="0"/>
              <a:t>3.	Время и поступки человека — необратимы. Их нельзя вернуть обратно.</a:t>
            </a:r>
          </a:p>
          <a:p>
            <a:pPr marL="0" indent="0">
              <a:buNone/>
            </a:pPr>
            <a:r>
              <a:rPr lang="ru-RU" dirty="0"/>
              <a:t>4.	Человек свободен менять мир. Неважно, родились ли вы в семье миллионера или в заброшенной деревушке. Если у вас есть сила воли, то вы можете это исправить.</a:t>
            </a:r>
          </a:p>
          <a:p>
            <a:pPr marL="0" indent="0">
              <a:buNone/>
            </a:pPr>
            <a:r>
              <a:rPr lang="ru-RU" dirty="0"/>
              <a:t>5.	Человек ответственен за свои поступки. Он отвечает за то, как тратит время и где находится на лестнице успеха.</a:t>
            </a:r>
          </a:p>
          <a:p>
            <a:pPr marL="0" indent="0">
              <a:buNone/>
            </a:pPr>
            <a:r>
              <a:rPr lang="ru-RU" dirty="0"/>
              <a:t>6.	Нужно постоянно развиваться. Во всех направлениях.</a:t>
            </a:r>
          </a:p>
          <a:p>
            <a:pPr marL="0" indent="0">
              <a:buNone/>
            </a:pPr>
            <a:r>
              <a:rPr lang="ru-RU" dirty="0"/>
              <a:t>7.	Надо проповедовать тайм-менеджмент другим. Чтобы окружающие люди не разбазаривали свой самый ценный ресурс, а шли по пути к целям.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3857C27-C431-4AB0-ACFE-8ECEFE240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0957964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1B6B38-5151-4920-938E-6EA2116FF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0"/>
            <a:ext cx="8178132" cy="141605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600" dirty="0">
                <a:solidFill>
                  <a:srgbClr val="FF0000"/>
                </a:solidFill>
              </a:rPr>
              <a:t>ИНДИВИДУАЛЬНЫЕ СТИЛИ ТМ</a:t>
            </a:r>
          </a:p>
        </p:txBody>
      </p:sp>
      <p:sp>
        <p:nvSpPr>
          <p:cNvPr id="58372" name="Объект 4">
            <a:extLst>
              <a:ext uri="{FF2B5EF4-FFF2-40B4-BE49-F238E27FC236}">
                <a16:creationId xmlns:a16="http://schemas.microsoft.com/office/drawing/2014/main" id="{07B1E0A3-5364-4D80-9887-F9EB16A900AF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1981200" y="1444626"/>
            <a:ext cx="4040188" cy="3941763"/>
          </a:xfrm>
          <a:ln>
            <a:prstDash val="solid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ysDash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F9959C5-462F-4C43-9DCC-1A759E55DB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9026" y="1444626"/>
            <a:ext cx="4041775" cy="3941763"/>
          </a:xfrm>
        </p:spPr>
        <p:txBody>
          <a:bodyPr>
            <a:normAutofit/>
          </a:bodyPr>
          <a:lstStyle/>
          <a:p>
            <a:pPr>
              <a:buFont typeface="Symbol"/>
              <a:buChar char=""/>
              <a:defRPr/>
            </a:pPr>
            <a:endParaRPr lang="ru-RU" sz="3600" b="1" dirty="0">
              <a:ea typeface="Times New Roman"/>
              <a:cs typeface="Lucida Sans Unicode" pitchFamily="34" charset="0"/>
            </a:endParaRPr>
          </a:p>
          <a:p>
            <a:pPr>
              <a:buFont typeface="Symbol"/>
              <a:buChar char=""/>
              <a:defRPr/>
            </a:pPr>
            <a:r>
              <a:rPr lang="ru-RU" sz="3600" b="1" dirty="0">
                <a:ea typeface="Times New Roman"/>
                <a:cs typeface="Lucida Sans Unicode" pitchFamily="34" charset="0"/>
              </a:rPr>
              <a:t>Линейный</a:t>
            </a:r>
          </a:p>
          <a:p>
            <a:pPr>
              <a:buFont typeface="Symbol"/>
              <a:buChar char=""/>
              <a:defRPr/>
            </a:pPr>
            <a:endParaRPr lang="ru-RU" sz="3600" b="1" dirty="0">
              <a:ea typeface="Times New Roman"/>
              <a:cs typeface="Lucida Sans Unicode" pitchFamily="34" charset="0"/>
            </a:endParaRPr>
          </a:p>
          <a:p>
            <a:pPr>
              <a:buFont typeface="Symbol"/>
              <a:buChar char=""/>
              <a:defRPr/>
            </a:pPr>
            <a:r>
              <a:rPr lang="ru-RU" sz="3600" b="1" dirty="0">
                <a:ea typeface="Times New Roman"/>
                <a:cs typeface="Lucida Sans Unicode" pitchFamily="34" charset="0"/>
              </a:rPr>
              <a:t>Параллельный</a:t>
            </a:r>
          </a:p>
          <a:p>
            <a:pPr marL="0" indent="0">
              <a:buNone/>
              <a:defRPr/>
            </a:pPr>
            <a:r>
              <a:rPr lang="ru-RU" sz="3600" b="1" dirty="0">
                <a:ea typeface="Times New Roman"/>
                <a:cs typeface="Lucida Sans Unicode" pitchFamily="34" charset="0"/>
              </a:rPr>
              <a:t> </a:t>
            </a:r>
          </a:p>
          <a:p>
            <a:pPr>
              <a:buFont typeface="Symbol"/>
              <a:buChar char=""/>
              <a:defRPr/>
            </a:pPr>
            <a:r>
              <a:rPr lang="ru-RU" sz="3600" b="1" dirty="0">
                <a:ea typeface="Times New Roman"/>
                <a:cs typeface="Lucida Sans Unicode" pitchFamily="34" charset="0"/>
              </a:rPr>
              <a:t>Циклический</a:t>
            </a:r>
          </a:p>
          <a:p>
            <a:pPr marL="365760" indent="-256032">
              <a:buFont typeface="Wingdings 3"/>
              <a:buChar char=""/>
              <a:defRPr/>
            </a:pPr>
            <a:endParaRPr lang="ru-RU" dirty="0"/>
          </a:p>
        </p:txBody>
      </p:sp>
      <p:pic>
        <p:nvPicPr>
          <p:cNvPr id="58374" name="Picture 2">
            <a:extLst>
              <a:ext uri="{FF2B5EF4-FFF2-40B4-BE49-F238E27FC236}">
                <a16:creationId xmlns:a16="http://schemas.microsoft.com/office/drawing/2014/main" id="{72B316C1-9E32-47B3-8B32-E33183C96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052514"/>
            <a:ext cx="4370388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9932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642194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Структура деятельности </a:t>
            </a:r>
            <a:br>
              <a:rPr lang="ru-RU" sz="3600" dirty="0"/>
            </a:br>
            <a:r>
              <a:rPr lang="ru-RU" sz="3600" dirty="0"/>
              <a:t>(структура учебной деятельности)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6671295"/>
              </p:ext>
            </p:extLst>
          </p:nvPr>
        </p:nvGraphicFramePr>
        <p:xfrm>
          <a:off x="1487488" y="1447800"/>
          <a:ext cx="10425112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972296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/>
              <a:t>Личностное саморазвитие</a:t>
            </a:r>
          </a:p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ru-RU" dirty="0"/>
              <a:t>Жизненный баланс 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92500"/>
          </a:bodyPr>
          <a:lstStyle/>
          <a:p>
            <a:r>
              <a:rPr lang="ru-RU" dirty="0"/>
              <a:t>Понятие личностной эффективности</a:t>
            </a:r>
          </a:p>
          <a:p>
            <a:endParaRPr lang="ru-RU" dirty="0"/>
          </a:p>
          <a:p>
            <a:r>
              <a:rPr lang="ru-RU" dirty="0"/>
              <a:t>Социально-психологические компетенции современного специалиста: эмоциональный интеллект,  эмоциональная  устойчивость</a:t>
            </a:r>
          </a:p>
          <a:p>
            <a:endParaRPr lang="ru-RU" dirty="0"/>
          </a:p>
          <a:p>
            <a:r>
              <a:rPr lang="ru-RU" dirty="0"/>
              <a:t>Психологическое здоровье как условие личностной эффективности</a:t>
            </a:r>
          </a:p>
          <a:p>
            <a:endParaRPr lang="ru-RU" dirty="0"/>
          </a:p>
          <a:p>
            <a:r>
              <a:rPr lang="ru-RU" dirty="0"/>
              <a:t>Личностное развитие и саморазвитие</a:t>
            </a:r>
          </a:p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ru-RU" dirty="0"/>
              <a:t>Понятие жизненного баланса</a:t>
            </a:r>
          </a:p>
          <a:p>
            <a:endParaRPr lang="ru-RU" dirty="0"/>
          </a:p>
          <a:p>
            <a:r>
              <a:rPr lang="ru-RU" dirty="0"/>
              <a:t>Жизненный баланс поколений </a:t>
            </a:r>
            <a:r>
              <a:rPr lang="en-US" dirty="0"/>
              <a:t>X</a:t>
            </a:r>
            <a:r>
              <a:rPr lang="ru-RU" dirty="0"/>
              <a:t>,</a:t>
            </a:r>
            <a:r>
              <a:rPr lang="en-US" dirty="0"/>
              <a:t>Y</a:t>
            </a:r>
            <a:r>
              <a:rPr lang="ru-RU" dirty="0"/>
              <a:t>,</a:t>
            </a:r>
            <a:r>
              <a:rPr lang="en-US" dirty="0"/>
              <a:t>Z</a:t>
            </a:r>
            <a:endParaRPr lang="ru-RU" dirty="0"/>
          </a:p>
          <a:p>
            <a:endParaRPr lang="ru-RU" dirty="0"/>
          </a:p>
          <a:p>
            <a:r>
              <a:rPr lang="ru-RU" dirty="0"/>
              <a:t>Жизненный баланс  - условие личностной и профессиональной эффективности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09600" y="880110"/>
            <a:ext cx="10972800" cy="708660"/>
          </a:xfrm>
        </p:spPr>
        <p:txBody>
          <a:bodyPr>
            <a:normAutofit fontScale="90000"/>
          </a:bodyPr>
          <a:lstStyle/>
          <a:p>
            <a:pPr algn="ctr"/>
            <a:br>
              <a:rPr lang="ru-RU" dirty="0"/>
            </a:br>
            <a:r>
              <a:rPr lang="ru-RU" sz="2700" dirty="0">
                <a:solidFill>
                  <a:schemeClr val="tx1"/>
                </a:solidFill>
              </a:rPr>
              <a:t>Модуль 3. Личная эффективность </a:t>
            </a:r>
          </a:p>
        </p:txBody>
      </p:sp>
    </p:spTree>
    <p:extLst>
      <p:ext uri="{BB962C8B-B14F-4D97-AF65-F5344CB8AC3E}">
        <p14:creationId xmlns:p14="http://schemas.microsoft.com/office/powerpoint/2010/main" val="41621156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sz="quarter" idx="12"/>
          </p:nvPr>
        </p:nvSpPr>
        <p:spPr/>
        <p:txBody>
          <a:bodyPr>
            <a:normAutofit lnSpcReduction="10000"/>
          </a:bodyPr>
          <a:lstStyle/>
          <a:p>
            <a:pPr marL="0" lvl="0" indent="0" defTabSz="914400">
              <a:buClr>
                <a:srgbClr val="0BD0D9"/>
              </a:buClr>
              <a:buSzPct val="95000"/>
              <a:buNone/>
            </a:pPr>
            <a:r>
              <a:rPr lang="ru-RU" sz="2600" dirty="0">
                <a:solidFill>
                  <a:prstClr val="black"/>
                </a:solidFill>
                <a:latin typeface="Constantia"/>
              </a:rPr>
              <a:t>План: </a:t>
            </a:r>
          </a:p>
          <a:p>
            <a:pPr marL="514350" lvl="0" indent="-514350" defTabSz="914400">
              <a:buClr>
                <a:srgbClr val="0BD0D9"/>
              </a:buClr>
              <a:buSzPct val="95000"/>
              <a:buFont typeface="+mj-lt"/>
              <a:buAutoNum type="arabicPeriod"/>
            </a:pPr>
            <a:r>
              <a:rPr lang="ru-RU" sz="2600" dirty="0">
                <a:solidFill>
                  <a:prstClr val="black"/>
                </a:solidFill>
                <a:latin typeface="Constantia"/>
              </a:rPr>
              <a:t>Понятие личной эффективности</a:t>
            </a:r>
          </a:p>
          <a:p>
            <a:pPr marL="514350" lvl="0" indent="-514350" defTabSz="914400">
              <a:buClr>
                <a:srgbClr val="0BD0D9"/>
              </a:buClr>
              <a:buSzPct val="95000"/>
              <a:buFont typeface="+mj-lt"/>
              <a:buAutoNum type="arabicPeriod"/>
            </a:pPr>
            <a:r>
              <a:rPr lang="ru-RU" sz="2600" dirty="0">
                <a:solidFill>
                  <a:prstClr val="black"/>
                </a:solidFill>
                <a:latin typeface="Constantia"/>
              </a:rPr>
              <a:t>Структура личной эффективности (</a:t>
            </a:r>
            <a:r>
              <a:rPr lang="ru-RU" sz="2600" dirty="0" err="1">
                <a:solidFill>
                  <a:prstClr val="black"/>
                </a:solidFill>
                <a:latin typeface="Constantia"/>
              </a:rPr>
              <a:t>GoMAD</a:t>
            </a:r>
            <a:r>
              <a:rPr lang="ru-RU" sz="2600" dirty="0">
                <a:solidFill>
                  <a:prstClr val="black"/>
                </a:solidFill>
                <a:latin typeface="Constantia"/>
              </a:rPr>
              <a:t>)</a:t>
            </a:r>
          </a:p>
          <a:p>
            <a:pPr marL="514350" lvl="0" indent="-514350" defTabSz="914400">
              <a:buClr>
                <a:srgbClr val="0BD0D9"/>
              </a:buClr>
              <a:buSzPct val="95000"/>
              <a:buFont typeface="+mj-lt"/>
              <a:buAutoNum type="arabicPeriod"/>
            </a:pPr>
            <a:r>
              <a:rPr lang="ru-RU" sz="2600" dirty="0">
                <a:solidFill>
                  <a:prstClr val="black"/>
                </a:solidFill>
                <a:latin typeface="Constantia"/>
              </a:rPr>
              <a:t>Навыки личной эффективности</a:t>
            </a:r>
          </a:p>
          <a:p>
            <a:pPr marL="514350" lvl="0" indent="-514350" defTabSz="914400">
              <a:buClr>
                <a:srgbClr val="0BD0D9"/>
              </a:buClr>
              <a:buSzPct val="95000"/>
              <a:buFont typeface="+mj-lt"/>
              <a:buAutoNum type="arabicPeriod"/>
            </a:pPr>
            <a:r>
              <a:rPr lang="ru-RU" sz="2600" dirty="0">
                <a:solidFill>
                  <a:prstClr val="black"/>
                </a:solidFill>
                <a:latin typeface="Constantia"/>
              </a:rPr>
              <a:t>Общение с окружающими людьми. </a:t>
            </a: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46" y="3022169"/>
            <a:ext cx="5408908" cy="3122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88350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12800" y="1600200"/>
            <a:ext cx="10566400" cy="4419600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algn="ctr">
              <a:buFont typeface="Wingdings" pitchFamily="2" charset="2"/>
              <a:buNone/>
            </a:pPr>
            <a:endParaRPr lang="ru-RU" dirty="0"/>
          </a:p>
          <a:p>
            <a:pPr algn="ctr">
              <a:buFont typeface="Wingdings" pitchFamily="2" charset="2"/>
              <a:buNone/>
            </a:pPr>
            <a:r>
              <a:rPr lang="ru-RU" dirty="0"/>
              <a:t>Личную эффективность можно описать тремя основными понятиями:</a:t>
            </a:r>
          </a:p>
          <a:p>
            <a:pPr algn="ctr">
              <a:buFont typeface="Wingdings" pitchFamily="2" charset="2"/>
              <a:buNone/>
            </a:pPr>
            <a:endParaRPr lang="ru-RU" dirty="0"/>
          </a:p>
          <a:p>
            <a:r>
              <a:rPr lang="ru-RU" dirty="0"/>
              <a:t>Осознание своих намерений и целей</a:t>
            </a:r>
          </a:p>
          <a:p>
            <a:r>
              <a:rPr lang="ru-RU" dirty="0"/>
              <a:t>Управление личными ресурсами (время, здоровье, деньги, …)</a:t>
            </a:r>
          </a:p>
          <a:p>
            <a:r>
              <a:rPr lang="ru-RU" dirty="0"/>
              <a:t>Общение с окружающими людьми</a:t>
            </a:r>
            <a:endParaRPr lang="en-US" dirty="0"/>
          </a:p>
          <a:p>
            <a:endParaRPr lang="en-US" dirty="0"/>
          </a:p>
          <a:p>
            <a:r>
              <a:rPr lang="ru-RU" dirty="0"/>
              <a:t>Т.е. совершенствовать личную эффективность можно развивая эти три составляющие ЛЭ.</a:t>
            </a:r>
          </a:p>
          <a:p>
            <a:endParaRPr lang="ru-RU" dirty="0"/>
          </a:p>
          <a:p>
            <a:r>
              <a:rPr lang="ru-RU" dirty="0"/>
              <a:t>Личная эффективность заключается в эффективном достижении своих личных целей. Если человек не разобрался со своими целями, то личная эффективность не имеет для него смысла, пока он поймёт своих намерений  — он будет эффективным для кого-то.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17431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9">
            <a:extLst>
              <a:ext uri="{FF2B5EF4-FFF2-40B4-BE49-F238E27FC236}">
                <a16:creationId xmlns:a16="http://schemas.microsoft.com/office/drawing/2014/main" id="{DE7A9DA0-0940-482B-8B5A-9A5EE735E91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План: </a:t>
            </a:r>
          </a:p>
          <a:p>
            <a:pPr marL="457200" indent="-457200">
              <a:buAutoNum type="arabicPeriod"/>
            </a:pPr>
            <a:r>
              <a:rPr lang="ru-RU" dirty="0"/>
              <a:t>Эмоции и чувства. </a:t>
            </a:r>
          </a:p>
          <a:p>
            <a:pPr marL="457200" indent="-457200">
              <a:buAutoNum type="arabicPeriod"/>
            </a:pPr>
            <a:r>
              <a:rPr lang="ru-RU" dirty="0"/>
              <a:t>Эмоциональный интеллект</a:t>
            </a:r>
          </a:p>
          <a:p>
            <a:pPr marL="457200" indent="-457200">
              <a:buAutoNum type="arabicPeriod"/>
            </a:pPr>
            <a:r>
              <a:rPr lang="ru-RU" dirty="0"/>
              <a:t>Стресс-менеджмент. </a:t>
            </a:r>
          </a:p>
        </p:txBody>
      </p:sp>
      <p:sp>
        <p:nvSpPr>
          <p:cNvPr id="2" name="Объект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2" y="2267713"/>
            <a:ext cx="5425440" cy="3706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23321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9CDE"/>
                </a:solidFill>
              </a:rPr>
              <a:t>Эмоции и чувства</a:t>
            </a:r>
            <a:br>
              <a:rPr lang="ru-RU" dirty="0">
                <a:solidFill>
                  <a:srgbClr val="009CDE"/>
                </a:solidFill>
              </a:rPr>
            </a:br>
            <a:r>
              <a:rPr lang="ru-RU" dirty="0">
                <a:solidFill>
                  <a:srgbClr val="009CDE"/>
                </a:solidFill>
              </a:rPr>
              <a:t> </a:t>
            </a:r>
            <a:r>
              <a:rPr lang="ru-RU" sz="1600" dirty="0">
                <a:solidFill>
                  <a:srgbClr val="009CDE"/>
                </a:solidFill>
              </a:rPr>
              <a:t>Мы можем испытывать эмоции, не испытывая чувств, но не можем испытывать чувства, не испытывая эмоций.</a:t>
            </a:r>
            <a:br>
              <a:rPr lang="ru-RU" dirty="0">
                <a:solidFill>
                  <a:srgbClr val="009CDE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1"/>
          </p:nvPr>
        </p:nvSpPr>
        <p:spPr>
          <a:xfrm>
            <a:off x="609599" y="1950720"/>
            <a:ext cx="5374357" cy="4571999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Эмоции описывают физическое состояние и генерируются подсознанием.</a:t>
            </a:r>
          </a:p>
          <a:p>
            <a:r>
              <a:rPr lang="ru-RU" dirty="0"/>
              <a:t> Мы их не контролируем.</a:t>
            </a:r>
          </a:p>
          <a:p>
            <a:r>
              <a:rPr lang="ru-RU" dirty="0"/>
              <a:t> Они имеют проявления, которые можно измерить или увидеть — расширенные зрачки, потоотделение, активность мозга, частота сердечных сокращений, выражение лица, уровень гормонов, изменение дыхания. </a:t>
            </a:r>
          </a:p>
          <a:p>
            <a:r>
              <a:rPr lang="ru-RU" dirty="0"/>
              <a:t>Пол </a:t>
            </a:r>
            <a:r>
              <a:rPr lang="ru-RU" dirty="0" err="1"/>
              <a:t>Экман</a:t>
            </a:r>
            <a:r>
              <a:rPr lang="ru-RU" dirty="0"/>
              <a:t> выделяет 6 базовых эмоций — гнев, удивление, страх, радость, грусть и отвращение.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2"/>
          </p:nvPr>
        </p:nvSpPr>
        <p:spPr>
          <a:xfrm>
            <a:off x="6208046" y="1926336"/>
            <a:ext cx="5374357" cy="4511039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Чувство — это субъективная реакция на эмоцию, которая генерируется сознанием и зависит от нашего опыта. </a:t>
            </a:r>
          </a:p>
          <a:p>
            <a:r>
              <a:rPr lang="ru-RU" dirty="0"/>
              <a:t>Два человека могут испытать разные чувства по отношению к одной и той же эмоции. </a:t>
            </a:r>
          </a:p>
          <a:p>
            <a:r>
              <a:rPr lang="ru-RU" dirty="0"/>
              <a:t>Всего человек может распознать около 500 чувств. Но возможно, их гораздо больше.</a:t>
            </a:r>
          </a:p>
          <a:p>
            <a:r>
              <a:rPr lang="ru-RU" dirty="0"/>
              <a:t>Чувства  - устойчивые состояния, они направлены на объект. </a:t>
            </a:r>
          </a:p>
          <a:p>
            <a:r>
              <a:rPr lang="ru-RU" dirty="0"/>
              <a:t>Чувства – это наше отношение. 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Название раздела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0857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2080" y="404664"/>
            <a:ext cx="9643872" cy="590465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ru-RU" b="1" dirty="0"/>
          </a:p>
          <a:p>
            <a:pPr marL="0" indent="0" algn="ctr">
              <a:buNone/>
            </a:pPr>
            <a:endParaRPr lang="ru-RU" b="1" dirty="0"/>
          </a:p>
          <a:p>
            <a:pPr marL="0" indent="0" algn="ctr">
              <a:buNone/>
            </a:pPr>
            <a:r>
              <a:rPr lang="ru-RU" b="1" dirty="0"/>
              <a:t>Не бывает плохих и хороших эмоций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Гнев не менее важен, чем счастье, а грусть иногда полезнее радости. Не совсем правильно делить чувства на хорошие и плохие. Плохим, а скорее неприемлемым, может быть только способ их выражения.</a:t>
            </a:r>
          </a:p>
          <a:p>
            <a:endParaRPr lang="ru-RU" dirty="0"/>
          </a:p>
          <a:p>
            <a:r>
              <a:rPr lang="ru-RU" dirty="0"/>
              <a:t>Все, что мы чувствуем, сообщает ценную информацию о происходящем. Нельзя стремиться только к позитивным эмоциям, избегать и ругать себя за негативные. Вместо того, чтобы думать, что мы не должны испытывать раздражение, лучше сосредоточиться на том, что за ним прячется и почему.</a:t>
            </a:r>
          </a:p>
          <a:p>
            <a:endParaRPr lang="ru-RU" dirty="0"/>
          </a:p>
          <a:p>
            <a:r>
              <a:rPr lang="ru-RU" dirty="0"/>
              <a:t>Негативные чувства помогают достичь баланса и оценить переживания. Люди, которые стремятся испытывать исключительно положительные эмоции, со временем просто начинают игнорировать проблемы, которые действительно важны для формирования личности. Чем больше мы игнорируем неприятное, тем сложнее это пережить и оставить в прошлом</a:t>
            </a:r>
          </a:p>
          <a:p>
            <a:endParaRPr lang="ru-RU" dirty="0"/>
          </a:p>
          <a:p>
            <a:r>
              <a:rPr lang="ru-RU" dirty="0"/>
              <a:t>Следует избегать крайности: Не следует сильно огорчаться и сильно радоваться. </a:t>
            </a:r>
          </a:p>
        </p:txBody>
      </p:sp>
    </p:spTree>
    <p:extLst>
      <p:ext uri="{BB962C8B-B14F-4D97-AF65-F5344CB8AC3E}">
        <p14:creationId xmlns:p14="http://schemas.microsoft.com/office/powerpoint/2010/main" val="9843611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592" y="1255776"/>
            <a:ext cx="7339584" cy="5449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55178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9">
            <a:extLst>
              <a:ext uri="{FF2B5EF4-FFF2-40B4-BE49-F238E27FC236}">
                <a16:creationId xmlns:a16="http://schemas.microsoft.com/office/drawing/2014/main" id="{DE7A9DA0-0940-482B-8B5A-9A5EE735E91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8046" y="1841501"/>
            <a:ext cx="5374357" cy="4284664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dirty="0"/>
              <a:t>Стресс-менеджмент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 Три главных направления стресс-менеджмента: </a:t>
            </a:r>
          </a:p>
          <a:p>
            <a:pPr marL="0" indent="0">
              <a:buNone/>
            </a:pPr>
            <a:endParaRPr lang="ru-RU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профилактика </a:t>
            </a:r>
            <a:r>
              <a:rPr lang="ru-RU" dirty="0" err="1"/>
              <a:t>стрессогенных</a:t>
            </a:r>
            <a:r>
              <a:rPr lang="ru-RU" dirty="0"/>
              <a:t> факторов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уменьшение напряжения от стрессоров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организация системы преодоления их негативных последствий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0D7F69-7AC5-4096-8041-681D7E71B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49" y="1736035"/>
            <a:ext cx="5407905" cy="459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3752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9">
            <a:extLst>
              <a:ext uri="{FF2B5EF4-FFF2-40B4-BE49-F238E27FC236}">
                <a16:creationId xmlns:a16="http://schemas.microsoft.com/office/drawing/2014/main" id="{DE7A9DA0-0940-482B-8B5A-9A5EE735E91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8046" y="1974575"/>
            <a:ext cx="5374357" cy="415159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План: </a:t>
            </a:r>
          </a:p>
          <a:p>
            <a:pPr marL="457200" indent="-457200">
              <a:buAutoNum type="arabicPeriod"/>
            </a:pPr>
            <a:r>
              <a:rPr lang="ru-RU" dirty="0"/>
              <a:t>Актуальность исследования «</a:t>
            </a:r>
            <a:r>
              <a:rPr lang="en-US" dirty="0"/>
              <a:t>work-life-balance» </a:t>
            </a:r>
            <a:r>
              <a:rPr lang="ru-RU" dirty="0"/>
              <a:t>. </a:t>
            </a:r>
          </a:p>
          <a:p>
            <a:pPr marL="457200" indent="-457200">
              <a:buAutoNum type="arabicPeriod"/>
            </a:pPr>
            <a:r>
              <a:rPr lang="ru-RU" dirty="0"/>
              <a:t>Модели взаимоотношения между работой и личной жизнью </a:t>
            </a:r>
          </a:p>
          <a:p>
            <a:pPr marL="457200" indent="-457200">
              <a:buAutoNum type="arabicPeriod"/>
            </a:pPr>
            <a:r>
              <a:rPr lang="ru-RU" dirty="0"/>
              <a:t>Закономерности функционирования семейной системы. </a:t>
            </a:r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id="{AB101A84-7602-4865-8E49-4BA4070829AA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609600" y="2247892"/>
            <a:ext cx="5373688" cy="377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1999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B6F545-6629-4CA6-BCCF-99F8AC9B6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Актуальность: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429747-2F54-45E5-992D-5F6E56D1AB7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в условиях развития информационно-коммуникационных технологий граница между работой и личной жизнью становится все более размытой — как в пространстве, так и во времени.</a:t>
            </a:r>
          </a:p>
          <a:p>
            <a:r>
              <a:rPr lang="ru-RU" dirty="0"/>
              <a:t>увеличивается количество рабочего времени / продолжительность рабочего времени</a:t>
            </a:r>
          </a:p>
          <a:p>
            <a:r>
              <a:rPr lang="ru-RU" dirty="0"/>
              <a:t>информационная нагрузка на работе, увеличивается скорость обработки информации</a:t>
            </a:r>
          </a:p>
          <a:p>
            <a:r>
              <a:rPr lang="ru-RU" dirty="0"/>
              <a:t>многозадачность  </a:t>
            </a:r>
          </a:p>
          <a:p>
            <a:r>
              <a:rPr lang="ru-RU" dirty="0"/>
              <a:t>снижается качество семейной жизни</a:t>
            </a:r>
          </a:p>
          <a:p>
            <a:r>
              <a:rPr lang="ru-RU" dirty="0"/>
              <a:t>размытость должностных инструкций в профессиональной сфере</a:t>
            </a:r>
          </a:p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63D2F75-A26C-4642-95DD-7466721BA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933198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847" y="1228763"/>
            <a:ext cx="10972800" cy="827311"/>
          </a:xfrm>
        </p:spPr>
        <p:txBody>
          <a:bodyPr>
            <a:normAutofit/>
          </a:bodyPr>
          <a:lstStyle/>
          <a:p>
            <a:br>
              <a:rPr lang="ru-RU" sz="2000" dirty="0"/>
            </a:b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Главным результатом учебной деятельности является преобразование личности обучающегося (Д.Б. </a:t>
            </a:r>
            <a:r>
              <a:rPr lang="ru-RU" dirty="0" err="1"/>
              <a:t>Эльконин</a:t>
            </a:r>
            <a:r>
              <a:rPr lang="ru-RU" dirty="0"/>
              <a:t>)</a:t>
            </a:r>
          </a:p>
          <a:p>
            <a:endParaRPr lang="ru-RU" dirty="0"/>
          </a:p>
          <a:p>
            <a:r>
              <a:rPr lang="ru-RU" b="1" dirty="0"/>
              <a:t>Психологическим содержанием </a:t>
            </a:r>
            <a:r>
              <a:rPr lang="ru-RU" dirty="0"/>
              <a:t>учебной деятельности является усвоение знаний, овладение обобщенными способами действий, в процессе чего происходит </a:t>
            </a:r>
            <a:r>
              <a:rPr lang="ru-RU" b="1" dirty="0"/>
              <a:t>развитие обучающегося.</a:t>
            </a:r>
          </a:p>
          <a:p>
            <a:endParaRPr lang="ru-RU" dirty="0"/>
          </a:p>
          <a:p>
            <a:r>
              <a:rPr lang="ru-RU" dirty="0"/>
              <a:t>Продукт учебной деятельности – это актуальное структурированное знание, которое лежит в основе </a:t>
            </a:r>
            <a:r>
              <a:rPr lang="ru-RU" b="1" dirty="0"/>
              <a:t>умения решать широкий диапазон жизненных задач </a:t>
            </a:r>
            <a:r>
              <a:rPr lang="ru-RU" dirty="0"/>
              <a:t>в динамично меняющемся мире. 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Психология учебной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19962384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AB3EABB-DADE-42B6-AEF5-470DDD95770D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311965" y="1166190"/>
            <a:ext cx="9090992" cy="5393635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9552777-A2CB-4845-B7E7-0DC6F804B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6029058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49B5A4-7FEC-48E6-A129-E7DFA99FA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dirty="0"/>
              <a:t>Колесо баланса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0B860B8-D7CE-4320-ADDB-AEBA0743D66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3568824" y="2175029"/>
            <a:ext cx="4769226" cy="4068609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220AEC5-C3B2-4BCE-B407-0BF11DA45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9221091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A620058-A1B4-47BB-9804-EE37273B0AF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599" y="1987827"/>
            <a:ext cx="10972800" cy="4255894"/>
          </a:xfrm>
        </p:spPr>
        <p:txBody>
          <a:bodyPr/>
          <a:lstStyle/>
          <a:p>
            <a:r>
              <a:rPr lang="ru-RU" dirty="0"/>
              <a:t>Современная семья качественно отличается от традиционной. </a:t>
            </a:r>
          </a:p>
          <a:p>
            <a:endParaRPr lang="ru-RU" dirty="0"/>
          </a:p>
          <a:p>
            <a:r>
              <a:rPr lang="ru-RU" dirty="0"/>
              <a:t>Взаимоотношения в семье становятся более </a:t>
            </a:r>
            <a:r>
              <a:rPr lang="ru-RU" dirty="0" err="1"/>
              <a:t>психологизированными</a:t>
            </a:r>
            <a:r>
              <a:rPr lang="ru-RU" dirty="0"/>
              <a:t> /духовно близкими.</a:t>
            </a:r>
          </a:p>
          <a:p>
            <a:endParaRPr lang="ru-RU" dirty="0"/>
          </a:p>
          <a:p>
            <a:r>
              <a:rPr lang="ru-RU" dirty="0"/>
              <a:t>Велика потребность выстраивания партнерских отношений, что требует высокой личностной и эмоциональной зрелости (субъектности и высокий уровень </a:t>
            </a:r>
            <a:r>
              <a:rPr lang="en-US" dirty="0"/>
              <a:t>EQ</a:t>
            </a:r>
            <a:r>
              <a:rPr lang="ru-RU" dirty="0"/>
              <a:t> ) 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0EDDF98-7BEB-49B3-88B5-1C63BF5AE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2902472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>
            <a:extLst>
              <a:ext uri="{FF2B5EF4-FFF2-40B4-BE49-F238E27FC236}">
                <a16:creationId xmlns:a16="http://schemas.microsoft.com/office/drawing/2014/main" id="{4F3C496A-BE24-4159-AF4B-0CD91B687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2400" dirty="0"/>
              <a:t>Гармоничная семейная структура: </a:t>
            </a:r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60AAA732-14C7-4467-A46F-7809CB97C0B2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894013" y="2172749"/>
          <a:ext cx="7313612" cy="3769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Овал 15">
            <a:extLst>
              <a:ext uri="{FF2B5EF4-FFF2-40B4-BE49-F238E27FC236}">
                <a16:creationId xmlns:a16="http://schemas.microsoft.com/office/drawing/2014/main" id="{4DEFE1D6-B0D1-42FC-A6F9-92B9128C2EF2}"/>
              </a:ext>
            </a:extLst>
          </p:cNvPr>
          <p:cNvSpPr/>
          <p:nvPr/>
        </p:nvSpPr>
        <p:spPr>
          <a:xfrm>
            <a:off x="3352800" y="2297113"/>
            <a:ext cx="1676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ru-RU" sz="2800" dirty="0">
                <a:solidFill>
                  <a:srgbClr val="FFFFFF"/>
                </a:solidFill>
              </a:rPr>
              <a:t>Муж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69AF26FD-6CA0-4514-BC87-485B9B3E2955}"/>
              </a:ext>
            </a:extLst>
          </p:cNvPr>
          <p:cNvSpPr/>
          <p:nvPr/>
        </p:nvSpPr>
        <p:spPr>
          <a:xfrm>
            <a:off x="4953000" y="4653114"/>
            <a:ext cx="1828800" cy="14132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ru-RU" sz="2800" dirty="0">
                <a:solidFill>
                  <a:srgbClr val="FFFFFF"/>
                </a:solidFill>
              </a:rPr>
              <a:t>Дети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2345DF57-2176-4A82-AD6D-E4BE80830539}"/>
              </a:ext>
            </a:extLst>
          </p:cNvPr>
          <p:cNvSpPr/>
          <p:nvPr/>
        </p:nvSpPr>
        <p:spPr>
          <a:xfrm>
            <a:off x="6705600" y="2297113"/>
            <a:ext cx="1676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ru-RU" sz="2800" dirty="0">
                <a:solidFill>
                  <a:srgbClr val="FFFFFF"/>
                </a:solidFill>
              </a:rPr>
              <a:t>Жена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87DFEEC1-56E3-4E89-BBE8-35369571258D}"/>
              </a:ext>
            </a:extLst>
          </p:cNvPr>
          <p:cNvCxnSpPr/>
          <p:nvPr/>
        </p:nvCxnSpPr>
        <p:spPr>
          <a:xfrm>
            <a:off x="5105400" y="2944813"/>
            <a:ext cx="1524000" cy="0"/>
          </a:xfrm>
          <a:prstGeom prst="line">
            <a:avLst/>
          </a:prstGeom>
          <a:ln w="349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8" name="Овал 6147">
            <a:extLst>
              <a:ext uri="{FF2B5EF4-FFF2-40B4-BE49-F238E27FC236}">
                <a16:creationId xmlns:a16="http://schemas.microsoft.com/office/drawing/2014/main" id="{0649D5F8-3BBD-4F24-BB2D-647311DE162F}"/>
              </a:ext>
            </a:extLst>
          </p:cNvPr>
          <p:cNvSpPr/>
          <p:nvPr/>
        </p:nvSpPr>
        <p:spPr>
          <a:xfrm>
            <a:off x="3162300" y="1862357"/>
            <a:ext cx="5410200" cy="213080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12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21348A-9E02-4E00-98C6-98BB2D76E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63631"/>
            <a:ext cx="10972800" cy="827311"/>
          </a:xfrm>
        </p:spPr>
        <p:txBody>
          <a:bodyPr>
            <a:normAutofit/>
          </a:bodyPr>
          <a:lstStyle/>
          <a:p>
            <a:r>
              <a:rPr lang="ru-RU" sz="2400" b="0" dirty="0"/>
              <a:t>Документальный фильм «Как научиться любить»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E4C8E91-F457-4B46-BE27-BB49D2EFC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F5A93719-E23A-44F1-9A14-D86C0FC24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pPr marL="0" indent="0">
              <a:buNone/>
            </a:pPr>
            <a:r>
              <a:rPr lang="ru-RU" dirty="0"/>
              <a:t> Ссылка: 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https://www.youtube.com/watch?v=Vm3kaG-6Ih0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9A4B032-9882-49CB-91A1-AE24565FF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2201" y="3826275"/>
            <a:ext cx="3293615" cy="211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6339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B146D6-F76C-48B7-BF4E-C8838B4E1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52358D-6D90-4118-AED5-67F6F11052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err="1"/>
              <a:t>Айварова</a:t>
            </a:r>
            <a:r>
              <a:rPr lang="ru-RU" dirty="0"/>
              <a:t> Н.Г., </a:t>
            </a:r>
            <a:r>
              <a:rPr lang="ru-RU" dirty="0" err="1"/>
              <a:t>к.пс.н</a:t>
            </a:r>
            <a:r>
              <a:rPr lang="ru-RU" dirty="0"/>
              <a:t>., доцент ГИС</a:t>
            </a:r>
          </a:p>
        </p:txBody>
      </p:sp>
    </p:spTree>
    <p:extLst>
      <p:ext uri="{BB962C8B-B14F-4D97-AF65-F5344CB8AC3E}">
        <p14:creationId xmlns:p14="http://schemas.microsoft.com/office/powerpoint/2010/main" val="1099147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609600" y="836712"/>
            <a:ext cx="10972800" cy="5487888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ru-RU" sz="2000" dirty="0"/>
          </a:p>
          <a:p>
            <a:endParaRPr lang="ru-RU" sz="2000" dirty="0"/>
          </a:p>
          <a:p>
            <a:r>
              <a:rPr lang="ru-RU" sz="2000" dirty="0"/>
              <a:t>В Н. Мясищев сформулировал одно из важнейших в советской психологии принципиальных положений теории личности. </a:t>
            </a:r>
          </a:p>
          <a:p>
            <a:endParaRPr lang="ru-RU" sz="2000" dirty="0"/>
          </a:p>
          <a:p>
            <a:r>
              <a:rPr lang="ru-RU" sz="2000" dirty="0"/>
              <a:t>Он подчеркивал, что система общественных отношений , в которую оказывается включенным каждый человек со времени своего рождения  и до смерти, формирует его </a:t>
            </a:r>
            <a:r>
              <a:rPr lang="ru-RU" sz="2000" b="1" dirty="0"/>
              <a:t>субъективные отношения </a:t>
            </a:r>
            <a:r>
              <a:rPr lang="ru-RU" sz="2000" dirty="0"/>
              <a:t>ко всем сторонам действительности. </a:t>
            </a:r>
          </a:p>
          <a:p>
            <a:endParaRPr lang="ru-RU" sz="2000" dirty="0"/>
          </a:p>
          <a:p>
            <a:r>
              <a:rPr lang="ru-RU" sz="2000" dirty="0"/>
              <a:t>И эта система  отношений человека к окружающему миру и к самому себе является </a:t>
            </a:r>
            <a:r>
              <a:rPr lang="ru-RU" sz="2000" b="1" dirty="0"/>
              <a:t>наиболее специфической </a:t>
            </a:r>
            <a:r>
              <a:rPr lang="ru-RU" sz="2000" dirty="0"/>
              <a:t>характеристикой личности, более специфической, чем, например, ряд других ее компонентов, таких как характер, темперамент, способности </a:t>
            </a:r>
          </a:p>
        </p:txBody>
      </p:sp>
    </p:spTree>
    <p:extLst>
      <p:ext uri="{BB962C8B-B14F-4D97-AF65-F5344CB8AC3E}">
        <p14:creationId xmlns:p14="http://schemas.microsoft.com/office/powerpoint/2010/main" val="2813528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826684" y="891153"/>
            <a:ext cx="9751483" cy="477272"/>
          </a:xfrm>
        </p:spPr>
        <p:txBody>
          <a:bodyPr>
            <a:normAutofit fontScale="90000"/>
          </a:bodyPr>
          <a:lstStyle/>
          <a:p>
            <a:br>
              <a:rPr lang="en-US" sz="2400" dirty="0"/>
            </a:br>
            <a:br>
              <a:rPr lang="en-US" sz="2400" dirty="0"/>
            </a:br>
            <a:r>
              <a:rPr lang="ru-RU" sz="2400" dirty="0"/>
              <a:t>Требования информационного общества к личности:</a:t>
            </a:r>
          </a:p>
        </p:txBody>
      </p:sp>
      <p:grpSp>
        <p:nvGrpSpPr>
          <p:cNvPr id="15364" name="Group 4"/>
          <p:cNvGrpSpPr>
            <a:grpSpLocks/>
          </p:cNvGrpSpPr>
          <p:nvPr/>
        </p:nvGrpSpPr>
        <p:grpSpPr bwMode="auto">
          <a:xfrm>
            <a:off x="2928091" y="1998954"/>
            <a:ext cx="6931342" cy="4241442"/>
            <a:chOff x="2912" y="1270"/>
            <a:chExt cx="2663" cy="1925"/>
          </a:xfrm>
        </p:grpSpPr>
        <p:graphicFrame>
          <p:nvGraphicFramePr>
            <p:cNvPr id="15365" name="Object 5"/>
            <p:cNvGraphicFramePr>
              <a:graphicFrameLocks noChangeAspect="1"/>
            </p:cNvGraphicFramePr>
            <p:nvPr/>
          </p:nvGraphicFramePr>
          <p:xfrm>
            <a:off x="3061" y="1497"/>
            <a:ext cx="2514" cy="15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6" name="Рисунок" r:id="rId3" imgW="3990960" imgH="2467080" progId="Word.Picture.8">
                    <p:embed/>
                  </p:oleObj>
                </mc:Choice>
                <mc:Fallback>
                  <p:oleObj name="Рисунок" r:id="rId3" imgW="3990960" imgH="2467080" progId="Word.Pictur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61" y="1497"/>
                          <a:ext cx="2514" cy="155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366" name="Text Box 6"/>
            <p:cNvSpPr txBox="1">
              <a:spLocks noChangeArrowheads="1"/>
            </p:cNvSpPr>
            <p:nvPr/>
          </p:nvSpPr>
          <p:spPr bwMode="auto">
            <a:xfrm>
              <a:off x="4023" y="1270"/>
              <a:ext cx="634" cy="1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CC0000"/>
                  </a:solidFill>
                  <a:latin typeface="Arial" charset="0"/>
                </a:rPr>
                <a:t> </a:t>
              </a:r>
              <a:r>
                <a:rPr lang="ru-RU" sz="1400" b="1" dirty="0">
                  <a:solidFill>
                    <a:srgbClr val="CC0000"/>
                  </a:solidFill>
                  <a:latin typeface="Arial" charset="0"/>
                </a:rPr>
                <a:t>умение жить</a:t>
              </a:r>
            </a:p>
          </p:txBody>
        </p:sp>
        <p:sp>
          <p:nvSpPr>
            <p:cNvPr id="15367" name="Text Box 7"/>
            <p:cNvSpPr txBox="1">
              <a:spLocks noChangeArrowheads="1"/>
            </p:cNvSpPr>
            <p:nvPr/>
          </p:nvSpPr>
          <p:spPr bwMode="auto">
            <a:xfrm rot="18027850">
              <a:off x="2729" y="1906"/>
              <a:ext cx="567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ru-RU" sz="1400" b="1">
                  <a:solidFill>
                    <a:srgbClr val="CC0000"/>
                  </a:solidFill>
                  <a:latin typeface="Arial" charset="0"/>
                </a:rPr>
                <a:t>умение </a:t>
              </a:r>
            </a:p>
            <a:p>
              <a:pPr algn="ctr"/>
              <a:r>
                <a:rPr lang="ru-RU" sz="1400" b="1">
                  <a:solidFill>
                    <a:srgbClr val="CC0000"/>
                  </a:solidFill>
                  <a:latin typeface="Arial" charset="0"/>
                </a:rPr>
                <a:t>жить вместе</a:t>
              </a:r>
            </a:p>
          </p:txBody>
        </p:sp>
        <p:sp>
          <p:nvSpPr>
            <p:cNvPr id="15368" name="Text Box 8"/>
            <p:cNvSpPr txBox="1">
              <a:spLocks noChangeArrowheads="1"/>
            </p:cNvSpPr>
            <p:nvPr/>
          </p:nvSpPr>
          <p:spPr bwMode="auto">
            <a:xfrm rot="3194848">
              <a:off x="5071" y="1830"/>
              <a:ext cx="660" cy="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1400" b="1">
                  <a:solidFill>
                    <a:srgbClr val="CC0000"/>
                  </a:solidFill>
                  <a:latin typeface="Arial" charset="0"/>
                </a:rPr>
                <a:t>умение делать</a:t>
              </a:r>
            </a:p>
          </p:txBody>
        </p:sp>
        <p:sp>
          <p:nvSpPr>
            <p:cNvPr id="15369" name="Text Box 9"/>
            <p:cNvSpPr txBox="1">
              <a:spLocks noChangeArrowheads="1"/>
            </p:cNvSpPr>
            <p:nvPr/>
          </p:nvSpPr>
          <p:spPr bwMode="auto">
            <a:xfrm>
              <a:off x="3969" y="2966"/>
              <a:ext cx="774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1400" b="1" dirty="0">
                <a:solidFill>
                  <a:srgbClr val="CC0000"/>
                </a:solidFill>
                <a:latin typeface="Arial" charset="0"/>
              </a:endParaRPr>
            </a:p>
            <a:p>
              <a:r>
                <a:rPr lang="ru-RU" sz="1400" b="1" dirty="0">
                  <a:solidFill>
                    <a:srgbClr val="CC0000"/>
                  </a:solidFill>
                  <a:latin typeface="Arial" charset="0"/>
                </a:rPr>
                <a:t>умение развиваться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7508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365760" lvl="0" indent="-256032">
              <a:spcBef>
                <a:spcPts val="400"/>
              </a:spcBef>
            </a:pPr>
            <a:r>
              <a:rPr lang="ru-RU" sz="2700" b="0" dirty="0">
                <a:solidFill>
                  <a:srgbClr val="222222"/>
                </a:solidFill>
                <a:effectLst/>
                <a:latin typeface="PT Serif"/>
                <a:ea typeface="+mn-ea"/>
                <a:cs typeface="+mn-cs"/>
              </a:rPr>
              <a:t>Проект  «Теория поколений в России-</a:t>
            </a:r>
            <a:r>
              <a:rPr lang="ru-RU" sz="2700" b="0" dirty="0" err="1">
                <a:solidFill>
                  <a:srgbClr val="222222"/>
                </a:solidFill>
                <a:effectLst/>
                <a:latin typeface="PT Serif"/>
                <a:ea typeface="+mn-ea"/>
                <a:cs typeface="+mn-cs"/>
              </a:rPr>
              <a:t>Rugenerations</a:t>
            </a:r>
            <a:r>
              <a:rPr lang="ru-RU" sz="2700" b="0" dirty="0">
                <a:solidFill>
                  <a:srgbClr val="222222"/>
                </a:solidFill>
                <a:effectLst/>
                <a:latin typeface="PT Serif"/>
                <a:ea typeface="+mn-ea"/>
                <a:cs typeface="+mn-cs"/>
              </a:rPr>
              <a:t>» </a:t>
            </a:r>
            <a:r>
              <a:rPr lang="en-US" sz="2700" b="0" dirty="0">
                <a:solidFill>
                  <a:srgbClr val="222222"/>
                </a:solidFill>
                <a:effectLst/>
                <a:latin typeface="PT Serif"/>
                <a:ea typeface="+mn-ea"/>
                <a:cs typeface="+mn-cs"/>
              </a:rPr>
              <a:t>- </a:t>
            </a:r>
            <a:r>
              <a:rPr lang="en-US" sz="2700" b="0" dirty="0">
                <a:solidFill>
                  <a:srgbClr val="222222"/>
                </a:solidFill>
                <a:effectLst/>
                <a:latin typeface="PT Serif"/>
                <a:ea typeface="+mn-ea"/>
                <a:cs typeface="+mn-cs"/>
                <a:hlinkClick r:id="rId2"/>
              </a:rPr>
              <a:t>https://rugenerations.su/</a:t>
            </a:r>
            <a:br>
              <a:rPr lang="en-US" sz="2700" b="0" dirty="0">
                <a:solidFill>
                  <a:srgbClr val="222222"/>
                </a:solidFill>
                <a:effectLst/>
                <a:latin typeface="PT Serif"/>
                <a:ea typeface="+mn-ea"/>
                <a:cs typeface="+mn-cs"/>
              </a:rPr>
            </a:br>
            <a:endParaRPr lang="ru-RU" sz="2700" b="0" dirty="0">
              <a:solidFill>
                <a:srgbClr val="222222"/>
              </a:solidFill>
              <a:effectLst/>
              <a:latin typeface="PT Serif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340" y="1932481"/>
            <a:ext cx="7592320" cy="4074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0683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600" y="1051560"/>
            <a:ext cx="10972800" cy="502920"/>
          </a:xfrm>
        </p:spPr>
        <p:txBody>
          <a:bodyPr>
            <a:normAutofit fontScale="90000"/>
          </a:bodyPr>
          <a:lstStyle/>
          <a:p>
            <a:pPr marL="365760" lvl="0" indent="-256032">
              <a:spcBef>
                <a:spcPts val="400"/>
              </a:spcBef>
            </a:pPr>
            <a:br>
              <a:rPr lang="ru-RU" sz="1800" b="0" dirty="0">
                <a:solidFill>
                  <a:srgbClr val="222222"/>
                </a:solidFill>
                <a:effectLst/>
                <a:latin typeface="PT Serif"/>
                <a:ea typeface="+mn-ea"/>
                <a:cs typeface="+mn-cs"/>
              </a:rPr>
            </a:br>
            <a:br>
              <a:rPr lang="ru-RU" sz="1800" b="0" dirty="0">
                <a:solidFill>
                  <a:srgbClr val="222222"/>
                </a:solidFill>
                <a:effectLst/>
                <a:latin typeface="PT Serif"/>
                <a:ea typeface="+mn-ea"/>
                <a:cs typeface="+mn-cs"/>
              </a:rPr>
            </a:br>
            <a:r>
              <a:rPr lang="ru-RU" sz="2200" b="0" dirty="0">
                <a:solidFill>
                  <a:srgbClr val="222222"/>
                </a:solidFill>
                <a:effectLst/>
                <a:latin typeface="PT Serif"/>
                <a:ea typeface="+mn-ea"/>
                <a:cs typeface="+mn-cs"/>
              </a:rPr>
              <a:t>Фонд Развития Интернет – </a:t>
            </a:r>
            <a:r>
              <a:rPr lang="en-US" sz="2200" b="0" dirty="0">
                <a:solidFill>
                  <a:srgbClr val="222222"/>
                </a:solidFill>
                <a:effectLst/>
                <a:latin typeface="PT Serif"/>
                <a:ea typeface="+mn-ea"/>
                <a:cs typeface="+mn-cs"/>
                <a:hlinkClick r:id="rId2"/>
              </a:rPr>
              <a:t>http://www.fid.su</a:t>
            </a:r>
            <a:r>
              <a:rPr lang="en-US" sz="2200" b="0" dirty="0">
                <a:solidFill>
                  <a:srgbClr val="222222"/>
                </a:solidFill>
                <a:effectLst/>
                <a:latin typeface="PT Serif"/>
                <a:ea typeface="+mn-ea"/>
                <a:cs typeface="+mn-cs"/>
              </a:rPr>
              <a:t> </a:t>
            </a:r>
            <a:r>
              <a:rPr lang="ru-RU" sz="2200" b="0" dirty="0">
                <a:solidFill>
                  <a:srgbClr val="222222"/>
                </a:solidFill>
                <a:effectLst/>
                <a:latin typeface="PT Serif"/>
                <a:ea typeface="+mn-ea"/>
                <a:cs typeface="+mn-cs"/>
              </a:rPr>
              <a:t> </a:t>
            </a:r>
            <a:br>
              <a:rPr lang="ru-RU" sz="2200" b="0" dirty="0">
                <a:solidFill>
                  <a:srgbClr val="222222"/>
                </a:solidFill>
                <a:effectLst/>
                <a:latin typeface="PT Serif"/>
                <a:ea typeface="+mn-ea"/>
                <a:cs typeface="+mn-cs"/>
              </a:rPr>
            </a:br>
            <a:br>
              <a:rPr lang="ru-RU" sz="2700" b="0" dirty="0">
                <a:solidFill>
                  <a:srgbClr val="222222"/>
                </a:solidFill>
                <a:effectLst/>
                <a:latin typeface="PT Serif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0594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1814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0190"/>
            <a:ext cx="10972800" cy="4194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6905926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ЮГУ">
  <a:themeElements>
    <a:clrScheme name="Югорский государственный университет">
      <a:dk1>
        <a:srgbClr val="00629B"/>
      </a:dk1>
      <a:lt1>
        <a:srgbClr val="FFFFFF"/>
      </a:lt1>
      <a:dk2>
        <a:srgbClr val="A7A8AA"/>
      </a:dk2>
      <a:lt2>
        <a:srgbClr val="FFFFFF"/>
      </a:lt2>
      <a:accent1>
        <a:srgbClr val="00629B"/>
      </a:accent1>
      <a:accent2>
        <a:srgbClr val="008755"/>
      </a:accent2>
      <a:accent3>
        <a:srgbClr val="6B3077"/>
      </a:accent3>
      <a:accent4>
        <a:srgbClr val="009CDE"/>
      </a:accent4>
      <a:accent5>
        <a:srgbClr val="FF6900"/>
      </a:accent5>
      <a:accent6>
        <a:srgbClr val="101820"/>
      </a:accent6>
      <a:hlink>
        <a:srgbClr val="A7A8AA"/>
      </a:hlink>
      <a:folHlink>
        <a:srgbClr val="6B3077"/>
      </a:folHlink>
    </a:clrScheme>
    <a:fontScheme name="Югорский государственный университет">
      <a:majorFont>
        <a:latin typeface="PT Sans Caption"/>
        <a:ea typeface=""/>
        <a:cs typeface=""/>
      </a:majorFont>
      <a:minorFont>
        <a:latin typeface="PT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Институт НиГ ЮГУ" id="{88FBCA68-7BA2-4158-8F69-5C6BDE420372}" vid="{B1EFACE3-71F5-4EAF-9BA4-797517F977BA}"/>
    </a:ext>
  </a:extLst>
</a:theme>
</file>

<file path=ppt/theme/theme10.xml><?xml version="1.0" encoding="utf-8"?>
<a:theme xmlns:a="http://schemas.openxmlformats.org/drawingml/2006/main" name="8_ЮГУ 2">
  <a:themeElements>
    <a:clrScheme name="Югорский государственный университет">
      <a:dk1>
        <a:srgbClr val="00629B"/>
      </a:dk1>
      <a:lt1>
        <a:srgbClr val="FFFFFF"/>
      </a:lt1>
      <a:dk2>
        <a:srgbClr val="A7A8AA"/>
      </a:dk2>
      <a:lt2>
        <a:srgbClr val="FFFFFF"/>
      </a:lt2>
      <a:accent1>
        <a:srgbClr val="00629B"/>
      </a:accent1>
      <a:accent2>
        <a:srgbClr val="008755"/>
      </a:accent2>
      <a:accent3>
        <a:srgbClr val="6B3077"/>
      </a:accent3>
      <a:accent4>
        <a:srgbClr val="009CDE"/>
      </a:accent4>
      <a:accent5>
        <a:srgbClr val="FF6900"/>
      </a:accent5>
      <a:accent6>
        <a:srgbClr val="101820"/>
      </a:accent6>
      <a:hlink>
        <a:srgbClr val="A7A8AA"/>
      </a:hlink>
      <a:folHlink>
        <a:srgbClr val="6B3077"/>
      </a:folHlink>
    </a:clrScheme>
    <a:fontScheme name="Югорский государственный университет">
      <a:majorFont>
        <a:latin typeface="PT Sans Caption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Основной стиль презентации ЮГУ" id="{B2664E47-FE78-4B88-BD0E-9E9779EFC41A}" vid="{6E68C8F9-5164-46F7-AE45-8167F9538A77}"/>
    </a:ext>
  </a:extLst>
</a:theme>
</file>

<file path=ppt/theme/theme11.xml><?xml version="1.0" encoding="utf-8"?>
<a:theme xmlns:a="http://schemas.openxmlformats.org/drawingml/2006/main" name="11_ЮГУ 2">
  <a:themeElements>
    <a:clrScheme name="Югорский государственный университет">
      <a:dk1>
        <a:srgbClr val="00629B"/>
      </a:dk1>
      <a:lt1>
        <a:srgbClr val="FFFFFF"/>
      </a:lt1>
      <a:dk2>
        <a:srgbClr val="A7A8AA"/>
      </a:dk2>
      <a:lt2>
        <a:srgbClr val="FFFFFF"/>
      </a:lt2>
      <a:accent1>
        <a:srgbClr val="00629B"/>
      </a:accent1>
      <a:accent2>
        <a:srgbClr val="008755"/>
      </a:accent2>
      <a:accent3>
        <a:srgbClr val="6B3077"/>
      </a:accent3>
      <a:accent4>
        <a:srgbClr val="009CDE"/>
      </a:accent4>
      <a:accent5>
        <a:srgbClr val="FF6900"/>
      </a:accent5>
      <a:accent6>
        <a:srgbClr val="101820"/>
      </a:accent6>
      <a:hlink>
        <a:srgbClr val="A7A8AA"/>
      </a:hlink>
      <a:folHlink>
        <a:srgbClr val="6B3077"/>
      </a:folHlink>
    </a:clrScheme>
    <a:fontScheme name="Югорский государственный университет">
      <a:majorFont>
        <a:latin typeface="PT Sans Caption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Основной стиль презентации ЮГУ" id="{B2664E47-FE78-4B88-BD0E-9E9779EFC41A}" vid="{6E68C8F9-5164-46F7-AE45-8167F9538A77}"/>
    </a:ext>
  </a:extLst>
</a:theme>
</file>

<file path=ppt/theme/theme12.xml><?xml version="1.0" encoding="utf-8"?>
<a:theme xmlns:a="http://schemas.openxmlformats.org/drawingml/2006/main" name="12_ЮГУ 2">
  <a:themeElements>
    <a:clrScheme name="Югорский государственный университет">
      <a:dk1>
        <a:srgbClr val="00629B"/>
      </a:dk1>
      <a:lt1>
        <a:srgbClr val="FFFFFF"/>
      </a:lt1>
      <a:dk2>
        <a:srgbClr val="A7A8AA"/>
      </a:dk2>
      <a:lt2>
        <a:srgbClr val="FFFFFF"/>
      </a:lt2>
      <a:accent1>
        <a:srgbClr val="00629B"/>
      </a:accent1>
      <a:accent2>
        <a:srgbClr val="008755"/>
      </a:accent2>
      <a:accent3>
        <a:srgbClr val="6B3077"/>
      </a:accent3>
      <a:accent4>
        <a:srgbClr val="009CDE"/>
      </a:accent4>
      <a:accent5>
        <a:srgbClr val="FF6900"/>
      </a:accent5>
      <a:accent6>
        <a:srgbClr val="101820"/>
      </a:accent6>
      <a:hlink>
        <a:srgbClr val="A7A8AA"/>
      </a:hlink>
      <a:folHlink>
        <a:srgbClr val="6B3077"/>
      </a:folHlink>
    </a:clrScheme>
    <a:fontScheme name="Югорский государственный университет">
      <a:majorFont>
        <a:latin typeface="PT Sans Caption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Основной стиль презентации ЮГУ" id="{B2664E47-FE78-4B88-BD0E-9E9779EFC41A}" vid="{6E68C8F9-5164-46F7-AE45-8167F9538A77}"/>
    </a:ext>
  </a:extLst>
</a:theme>
</file>

<file path=ppt/theme/theme13.xml><?xml version="1.0" encoding="utf-8"?>
<a:theme xmlns:a="http://schemas.openxmlformats.org/drawingml/2006/main" name="13_ЮГУ 2">
  <a:themeElements>
    <a:clrScheme name="Югорский государственный университет">
      <a:dk1>
        <a:srgbClr val="00629B"/>
      </a:dk1>
      <a:lt1>
        <a:srgbClr val="FFFFFF"/>
      </a:lt1>
      <a:dk2>
        <a:srgbClr val="A7A8AA"/>
      </a:dk2>
      <a:lt2>
        <a:srgbClr val="FFFFFF"/>
      </a:lt2>
      <a:accent1>
        <a:srgbClr val="00629B"/>
      </a:accent1>
      <a:accent2>
        <a:srgbClr val="008755"/>
      </a:accent2>
      <a:accent3>
        <a:srgbClr val="6B3077"/>
      </a:accent3>
      <a:accent4>
        <a:srgbClr val="009CDE"/>
      </a:accent4>
      <a:accent5>
        <a:srgbClr val="FF6900"/>
      </a:accent5>
      <a:accent6>
        <a:srgbClr val="101820"/>
      </a:accent6>
      <a:hlink>
        <a:srgbClr val="A7A8AA"/>
      </a:hlink>
      <a:folHlink>
        <a:srgbClr val="6B3077"/>
      </a:folHlink>
    </a:clrScheme>
    <a:fontScheme name="Югорский государственный университет">
      <a:majorFont>
        <a:latin typeface="PT Sans Caption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Основной стиль презентации ЮГУ" id="{B2664E47-FE78-4B88-BD0E-9E9779EFC41A}" vid="{6E68C8F9-5164-46F7-AE45-8167F9538A77}"/>
    </a:ext>
  </a:extLst>
</a:theme>
</file>

<file path=ppt/theme/theme14.xml><?xml version="1.0" encoding="utf-8"?>
<a:theme xmlns:a="http://schemas.openxmlformats.org/drawingml/2006/main" name="14_ЮГУ 2">
  <a:themeElements>
    <a:clrScheme name="Югорский государственный университет">
      <a:dk1>
        <a:srgbClr val="00629B"/>
      </a:dk1>
      <a:lt1>
        <a:srgbClr val="FFFFFF"/>
      </a:lt1>
      <a:dk2>
        <a:srgbClr val="A7A8AA"/>
      </a:dk2>
      <a:lt2>
        <a:srgbClr val="FFFFFF"/>
      </a:lt2>
      <a:accent1>
        <a:srgbClr val="00629B"/>
      </a:accent1>
      <a:accent2>
        <a:srgbClr val="008755"/>
      </a:accent2>
      <a:accent3>
        <a:srgbClr val="6B3077"/>
      </a:accent3>
      <a:accent4>
        <a:srgbClr val="009CDE"/>
      </a:accent4>
      <a:accent5>
        <a:srgbClr val="FF6900"/>
      </a:accent5>
      <a:accent6>
        <a:srgbClr val="101820"/>
      </a:accent6>
      <a:hlink>
        <a:srgbClr val="A7A8AA"/>
      </a:hlink>
      <a:folHlink>
        <a:srgbClr val="6B3077"/>
      </a:folHlink>
    </a:clrScheme>
    <a:fontScheme name="Югорский государственный университет">
      <a:majorFont>
        <a:latin typeface="PT Sans Caption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Основной стиль презентации ЮГУ" id="{B2664E47-FE78-4B88-BD0E-9E9779EFC41A}" vid="{6E68C8F9-5164-46F7-AE45-8167F9538A77}"/>
    </a:ext>
  </a:extLst>
</a:theme>
</file>

<file path=ppt/theme/theme15.xml><?xml version="1.0" encoding="utf-8"?>
<a:theme xmlns:a="http://schemas.openxmlformats.org/drawingml/2006/main" name="15_ЮГУ 2">
  <a:themeElements>
    <a:clrScheme name="Югорский государственный университет">
      <a:dk1>
        <a:srgbClr val="00629B"/>
      </a:dk1>
      <a:lt1>
        <a:srgbClr val="FFFFFF"/>
      </a:lt1>
      <a:dk2>
        <a:srgbClr val="A7A8AA"/>
      </a:dk2>
      <a:lt2>
        <a:srgbClr val="FFFFFF"/>
      </a:lt2>
      <a:accent1>
        <a:srgbClr val="00629B"/>
      </a:accent1>
      <a:accent2>
        <a:srgbClr val="008755"/>
      </a:accent2>
      <a:accent3>
        <a:srgbClr val="6B3077"/>
      </a:accent3>
      <a:accent4>
        <a:srgbClr val="009CDE"/>
      </a:accent4>
      <a:accent5>
        <a:srgbClr val="FF6900"/>
      </a:accent5>
      <a:accent6>
        <a:srgbClr val="101820"/>
      </a:accent6>
      <a:hlink>
        <a:srgbClr val="A7A8AA"/>
      </a:hlink>
      <a:folHlink>
        <a:srgbClr val="6B3077"/>
      </a:folHlink>
    </a:clrScheme>
    <a:fontScheme name="Югорский государственный университет">
      <a:majorFont>
        <a:latin typeface="PT Sans Caption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Основной стиль презентации ЮГУ" id="{B2664E47-FE78-4B88-BD0E-9E9779EFC41A}" vid="{6E68C8F9-5164-46F7-AE45-8167F9538A77}"/>
    </a:ext>
  </a:extLst>
</a:theme>
</file>

<file path=ppt/theme/theme16.xml><?xml version="1.0" encoding="utf-8"?>
<a:theme xmlns:a="http://schemas.openxmlformats.org/drawingml/2006/main" name="16_ЮГУ 2">
  <a:themeElements>
    <a:clrScheme name="Югорский государственный университет">
      <a:dk1>
        <a:srgbClr val="00629B"/>
      </a:dk1>
      <a:lt1>
        <a:srgbClr val="FFFFFF"/>
      </a:lt1>
      <a:dk2>
        <a:srgbClr val="A7A8AA"/>
      </a:dk2>
      <a:lt2>
        <a:srgbClr val="FFFFFF"/>
      </a:lt2>
      <a:accent1>
        <a:srgbClr val="00629B"/>
      </a:accent1>
      <a:accent2>
        <a:srgbClr val="008755"/>
      </a:accent2>
      <a:accent3>
        <a:srgbClr val="6B3077"/>
      </a:accent3>
      <a:accent4>
        <a:srgbClr val="009CDE"/>
      </a:accent4>
      <a:accent5>
        <a:srgbClr val="FF6900"/>
      </a:accent5>
      <a:accent6>
        <a:srgbClr val="101820"/>
      </a:accent6>
      <a:hlink>
        <a:srgbClr val="A7A8AA"/>
      </a:hlink>
      <a:folHlink>
        <a:srgbClr val="6B3077"/>
      </a:folHlink>
    </a:clrScheme>
    <a:fontScheme name="Югорский государственный университет">
      <a:majorFont>
        <a:latin typeface="PT Sans Caption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Основной стиль презентации ЮГУ" id="{B2664E47-FE78-4B88-BD0E-9E9779EFC41A}" vid="{6E68C8F9-5164-46F7-AE45-8167F9538A77}"/>
    </a:ext>
  </a:extLst>
</a:theme>
</file>

<file path=ppt/theme/theme17.xml><?xml version="1.0" encoding="utf-8"?>
<a:theme xmlns:a="http://schemas.openxmlformats.org/drawingml/2006/main" name="17_ЮГУ 2">
  <a:themeElements>
    <a:clrScheme name="Югорский государственный университет">
      <a:dk1>
        <a:srgbClr val="00629B"/>
      </a:dk1>
      <a:lt1>
        <a:srgbClr val="FFFFFF"/>
      </a:lt1>
      <a:dk2>
        <a:srgbClr val="A7A8AA"/>
      </a:dk2>
      <a:lt2>
        <a:srgbClr val="FFFFFF"/>
      </a:lt2>
      <a:accent1>
        <a:srgbClr val="00629B"/>
      </a:accent1>
      <a:accent2>
        <a:srgbClr val="008755"/>
      </a:accent2>
      <a:accent3>
        <a:srgbClr val="6B3077"/>
      </a:accent3>
      <a:accent4>
        <a:srgbClr val="009CDE"/>
      </a:accent4>
      <a:accent5>
        <a:srgbClr val="FF6900"/>
      </a:accent5>
      <a:accent6>
        <a:srgbClr val="101820"/>
      </a:accent6>
      <a:hlink>
        <a:srgbClr val="A7A8AA"/>
      </a:hlink>
      <a:folHlink>
        <a:srgbClr val="6B3077"/>
      </a:folHlink>
    </a:clrScheme>
    <a:fontScheme name="Югорский государственный университет">
      <a:majorFont>
        <a:latin typeface="PT Sans Caption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Основной стиль презентации ЮГУ" id="{B2664E47-FE78-4B88-BD0E-9E9779EFC41A}" vid="{6E68C8F9-5164-46F7-AE45-8167F9538A77}"/>
    </a:ext>
  </a:extLst>
</a:theme>
</file>

<file path=ppt/theme/theme18.xml><?xml version="1.0" encoding="utf-8"?>
<a:theme xmlns:a="http://schemas.openxmlformats.org/drawingml/2006/main" name="18_ЮГУ 2">
  <a:themeElements>
    <a:clrScheme name="Югорский государственный университет">
      <a:dk1>
        <a:srgbClr val="00629B"/>
      </a:dk1>
      <a:lt1>
        <a:srgbClr val="FFFFFF"/>
      </a:lt1>
      <a:dk2>
        <a:srgbClr val="A7A8AA"/>
      </a:dk2>
      <a:lt2>
        <a:srgbClr val="FFFFFF"/>
      </a:lt2>
      <a:accent1>
        <a:srgbClr val="00629B"/>
      </a:accent1>
      <a:accent2>
        <a:srgbClr val="008755"/>
      </a:accent2>
      <a:accent3>
        <a:srgbClr val="6B3077"/>
      </a:accent3>
      <a:accent4>
        <a:srgbClr val="009CDE"/>
      </a:accent4>
      <a:accent5>
        <a:srgbClr val="FF6900"/>
      </a:accent5>
      <a:accent6>
        <a:srgbClr val="101820"/>
      </a:accent6>
      <a:hlink>
        <a:srgbClr val="A7A8AA"/>
      </a:hlink>
      <a:folHlink>
        <a:srgbClr val="6B3077"/>
      </a:folHlink>
    </a:clrScheme>
    <a:fontScheme name="Югорский государственный университет">
      <a:majorFont>
        <a:latin typeface="PT Sans Caption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Основной стиль презентации ЮГУ" id="{B2664E47-FE78-4B88-BD0E-9E9779EFC41A}" vid="{6E68C8F9-5164-46F7-AE45-8167F9538A77}"/>
    </a:ext>
  </a:extLst>
</a:theme>
</file>

<file path=ppt/theme/theme19.xml><?xml version="1.0" encoding="utf-8"?>
<a:theme xmlns:a="http://schemas.openxmlformats.org/drawingml/2006/main" name="19_ЮГУ 2">
  <a:themeElements>
    <a:clrScheme name="Югорский государственный университет">
      <a:dk1>
        <a:srgbClr val="00629B"/>
      </a:dk1>
      <a:lt1>
        <a:srgbClr val="FFFFFF"/>
      </a:lt1>
      <a:dk2>
        <a:srgbClr val="A7A8AA"/>
      </a:dk2>
      <a:lt2>
        <a:srgbClr val="FFFFFF"/>
      </a:lt2>
      <a:accent1>
        <a:srgbClr val="00629B"/>
      </a:accent1>
      <a:accent2>
        <a:srgbClr val="008755"/>
      </a:accent2>
      <a:accent3>
        <a:srgbClr val="6B3077"/>
      </a:accent3>
      <a:accent4>
        <a:srgbClr val="009CDE"/>
      </a:accent4>
      <a:accent5>
        <a:srgbClr val="FF6900"/>
      </a:accent5>
      <a:accent6>
        <a:srgbClr val="101820"/>
      </a:accent6>
      <a:hlink>
        <a:srgbClr val="A7A8AA"/>
      </a:hlink>
      <a:folHlink>
        <a:srgbClr val="6B3077"/>
      </a:folHlink>
    </a:clrScheme>
    <a:fontScheme name="Югорский государственный университет">
      <a:majorFont>
        <a:latin typeface="PT Sans Caption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Основной стиль презентации ЮГУ" id="{B2664E47-FE78-4B88-BD0E-9E9779EFC41A}" vid="{6E68C8F9-5164-46F7-AE45-8167F9538A77}"/>
    </a:ext>
  </a:extLst>
</a:theme>
</file>

<file path=ppt/theme/theme2.xml><?xml version="1.0" encoding="utf-8"?>
<a:theme xmlns:a="http://schemas.openxmlformats.org/drawingml/2006/main" name="ЮГУ 2">
  <a:themeElements>
    <a:clrScheme name="Югорский государственный университет">
      <a:dk1>
        <a:srgbClr val="00629B"/>
      </a:dk1>
      <a:lt1>
        <a:srgbClr val="FFFFFF"/>
      </a:lt1>
      <a:dk2>
        <a:srgbClr val="A7A8AA"/>
      </a:dk2>
      <a:lt2>
        <a:srgbClr val="FFFFFF"/>
      </a:lt2>
      <a:accent1>
        <a:srgbClr val="00629B"/>
      </a:accent1>
      <a:accent2>
        <a:srgbClr val="008755"/>
      </a:accent2>
      <a:accent3>
        <a:srgbClr val="6B3077"/>
      </a:accent3>
      <a:accent4>
        <a:srgbClr val="009CDE"/>
      </a:accent4>
      <a:accent5>
        <a:srgbClr val="FF6900"/>
      </a:accent5>
      <a:accent6>
        <a:srgbClr val="101820"/>
      </a:accent6>
      <a:hlink>
        <a:srgbClr val="A7A8AA"/>
      </a:hlink>
      <a:folHlink>
        <a:srgbClr val="6B3077"/>
      </a:folHlink>
    </a:clrScheme>
    <a:fontScheme name="Югорский государственный университет">
      <a:majorFont>
        <a:latin typeface="PT Sans Caption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Основной стиль презентации ЮГУ" id="{B2664E47-FE78-4B88-BD0E-9E9779EFC41A}" vid="{6E68C8F9-5164-46F7-AE45-8167F9538A77}"/>
    </a:ext>
  </a:extLst>
</a:theme>
</file>

<file path=ppt/theme/theme20.xml><?xml version="1.0" encoding="utf-8"?>
<a:theme xmlns:a="http://schemas.openxmlformats.org/drawingml/2006/main" name="20_ЮГУ 2">
  <a:themeElements>
    <a:clrScheme name="Югорский государственный университет">
      <a:dk1>
        <a:srgbClr val="00629B"/>
      </a:dk1>
      <a:lt1>
        <a:srgbClr val="FFFFFF"/>
      </a:lt1>
      <a:dk2>
        <a:srgbClr val="A7A8AA"/>
      </a:dk2>
      <a:lt2>
        <a:srgbClr val="FFFFFF"/>
      </a:lt2>
      <a:accent1>
        <a:srgbClr val="00629B"/>
      </a:accent1>
      <a:accent2>
        <a:srgbClr val="008755"/>
      </a:accent2>
      <a:accent3>
        <a:srgbClr val="6B3077"/>
      </a:accent3>
      <a:accent4>
        <a:srgbClr val="009CDE"/>
      </a:accent4>
      <a:accent5>
        <a:srgbClr val="FF6900"/>
      </a:accent5>
      <a:accent6>
        <a:srgbClr val="101820"/>
      </a:accent6>
      <a:hlink>
        <a:srgbClr val="A7A8AA"/>
      </a:hlink>
      <a:folHlink>
        <a:srgbClr val="6B3077"/>
      </a:folHlink>
    </a:clrScheme>
    <a:fontScheme name="Югорский государственный университет">
      <a:majorFont>
        <a:latin typeface="PT Sans Caption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Основной стиль презентации ЮГУ" id="{B2664E47-FE78-4B88-BD0E-9E9779EFC41A}" vid="{6E68C8F9-5164-46F7-AE45-8167F9538A77}"/>
    </a:ext>
  </a:extLst>
</a:theme>
</file>

<file path=ppt/theme/theme21.xml><?xml version="1.0" encoding="utf-8"?>
<a:theme xmlns:a="http://schemas.openxmlformats.org/drawingml/2006/main" name="21_ЮГУ 2">
  <a:themeElements>
    <a:clrScheme name="Югорский государственный университет">
      <a:dk1>
        <a:srgbClr val="00629B"/>
      </a:dk1>
      <a:lt1>
        <a:srgbClr val="FFFFFF"/>
      </a:lt1>
      <a:dk2>
        <a:srgbClr val="A7A8AA"/>
      </a:dk2>
      <a:lt2>
        <a:srgbClr val="FFFFFF"/>
      </a:lt2>
      <a:accent1>
        <a:srgbClr val="00629B"/>
      </a:accent1>
      <a:accent2>
        <a:srgbClr val="008755"/>
      </a:accent2>
      <a:accent3>
        <a:srgbClr val="6B3077"/>
      </a:accent3>
      <a:accent4>
        <a:srgbClr val="009CDE"/>
      </a:accent4>
      <a:accent5>
        <a:srgbClr val="FF6900"/>
      </a:accent5>
      <a:accent6>
        <a:srgbClr val="101820"/>
      </a:accent6>
      <a:hlink>
        <a:srgbClr val="A7A8AA"/>
      </a:hlink>
      <a:folHlink>
        <a:srgbClr val="6B3077"/>
      </a:folHlink>
    </a:clrScheme>
    <a:fontScheme name="Югорский государственный университет">
      <a:majorFont>
        <a:latin typeface="PT Sans Caption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Основной стиль презентации ЮГУ" id="{B2664E47-FE78-4B88-BD0E-9E9779EFC41A}" vid="{6E68C8F9-5164-46F7-AE45-8167F9538A77}"/>
    </a:ext>
  </a:extLst>
</a:theme>
</file>

<file path=ppt/theme/theme22.xml><?xml version="1.0" encoding="utf-8"?>
<a:theme xmlns:a="http://schemas.openxmlformats.org/drawingml/2006/main" name="23_ЮГУ 2">
  <a:themeElements>
    <a:clrScheme name="Югорский государственный университет">
      <a:dk1>
        <a:srgbClr val="00629B"/>
      </a:dk1>
      <a:lt1>
        <a:srgbClr val="FFFFFF"/>
      </a:lt1>
      <a:dk2>
        <a:srgbClr val="A7A8AA"/>
      </a:dk2>
      <a:lt2>
        <a:srgbClr val="FFFFFF"/>
      </a:lt2>
      <a:accent1>
        <a:srgbClr val="00629B"/>
      </a:accent1>
      <a:accent2>
        <a:srgbClr val="008755"/>
      </a:accent2>
      <a:accent3>
        <a:srgbClr val="6B3077"/>
      </a:accent3>
      <a:accent4>
        <a:srgbClr val="009CDE"/>
      </a:accent4>
      <a:accent5>
        <a:srgbClr val="FF6900"/>
      </a:accent5>
      <a:accent6>
        <a:srgbClr val="101820"/>
      </a:accent6>
      <a:hlink>
        <a:srgbClr val="A7A8AA"/>
      </a:hlink>
      <a:folHlink>
        <a:srgbClr val="6B3077"/>
      </a:folHlink>
    </a:clrScheme>
    <a:fontScheme name="Югорский государственный университет">
      <a:majorFont>
        <a:latin typeface="PT Sans Caption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Основной стиль презентации ЮГУ" id="{B2664E47-FE78-4B88-BD0E-9E9779EFC41A}" vid="{6E68C8F9-5164-46F7-AE45-8167F9538A77}"/>
    </a:ext>
  </a:extLst>
</a:theme>
</file>

<file path=ppt/theme/theme23.xml><?xml version="1.0" encoding="utf-8"?>
<a:theme xmlns:a="http://schemas.openxmlformats.org/drawingml/2006/main" name="24_ЮГУ 2">
  <a:themeElements>
    <a:clrScheme name="Югорский государственный университет">
      <a:dk1>
        <a:srgbClr val="00629B"/>
      </a:dk1>
      <a:lt1>
        <a:srgbClr val="FFFFFF"/>
      </a:lt1>
      <a:dk2>
        <a:srgbClr val="A7A8AA"/>
      </a:dk2>
      <a:lt2>
        <a:srgbClr val="FFFFFF"/>
      </a:lt2>
      <a:accent1>
        <a:srgbClr val="00629B"/>
      </a:accent1>
      <a:accent2>
        <a:srgbClr val="008755"/>
      </a:accent2>
      <a:accent3>
        <a:srgbClr val="6B3077"/>
      </a:accent3>
      <a:accent4>
        <a:srgbClr val="009CDE"/>
      </a:accent4>
      <a:accent5>
        <a:srgbClr val="FF6900"/>
      </a:accent5>
      <a:accent6>
        <a:srgbClr val="101820"/>
      </a:accent6>
      <a:hlink>
        <a:srgbClr val="A7A8AA"/>
      </a:hlink>
      <a:folHlink>
        <a:srgbClr val="6B3077"/>
      </a:folHlink>
    </a:clrScheme>
    <a:fontScheme name="Югорский государственный университет">
      <a:majorFont>
        <a:latin typeface="PT Sans Caption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Основной стиль презентации ЮГУ" id="{B2664E47-FE78-4B88-BD0E-9E9779EFC41A}" vid="{6E68C8F9-5164-46F7-AE45-8167F9538A77}"/>
    </a:ext>
  </a:extLst>
</a:theme>
</file>

<file path=ppt/theme/theme24.xml><?xml version="1.0" encoding="utf-8"?>
<a:theme xmlns:a="http://schemas.openxmlformats.org/drawingml/2006/main" name="25_ЮГУ 2">
  <a:themeElements>
    <a:clrScheme name="Югорский государственный университет">
      <a:dk1>
        <a:srgbClr val="00629B"/>
      </a:dk1>
      <a:lt1>
        <a:srgbClr val="FFFFFF"/>
      </a:lt1>
      <a:dk2>
        <a:srgbClr val="A7A8AA"/>
      </a:dk2>
      <a:lt2>
        <a:srgbClr val="FFFFFF"/>
      </a:lt2>
      <a:accent1>
        <a:srgbClr val="00629B"/>
      </a:accent1>
      <a:accent2>
        <a:srgbClr val="008755"/>
      </a:accent2>
      <a:accent3>
        <a:srgbClr val="6B3077"/>
      </a:accent3>
      <a:accent4>
        <a:srgbClr val="009CDE"/>
      </a:accent4>
      <a:accent5>
        <a:srgbClr val="FF6900"/>
      </a:accent5>
      <a:accent6>
        <a:srgbClr val="101820"/>
      </a:accent6>
      <a:hlink>
        <a:srgbClr val="A7A8AA"/>
      </a:hlink>
      <a:folHlink>
        <a:srgbClr val="6B3077"/>
      </a:folHlink>
    </a:clrScheme>
    <a:fontScheme name="Югорский государственный университет">
      <a:majorFont>
        <a:latin typeface="PT Sans Caption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Основной стиль презентации ЮГУ" id="{B2664E47-FE78-4B88-BD0E-9E9779EFC41A}" vid="{6E68C8F9-5164-46F7-AE45-8167F9538A77}"/>
    </a:ext>
  </a:extLst>
</a:theme>
</file>

<file path=ppt/theme/theme25.xml><?xml version="1.0" encoding="utf-8"?>
<a:theme xmlns:a="http://schemas.openxmlformats.org/drawingml/2006/main" name="26_ЮГУ 2">
  <a:themeElements>
    <a:clrScheme name="Югорский государственный университет">
      <a:dk1>
        <a:srgbClr val="00629B"/>
      </a:dk1>
      <a:lt1>
        <a:srgbClr val="FFFFFF"/>
      </a:lt1>
      <a:dk2>
        <a:srgbClr val="A7A8AA"/>
      </a:dk2>
      <a:lt2>
        <a:srgbClr val="FFFFFF"/>
      </a:lt2>
      <a:accent1>
        <a:srgbClr val="00629B"/>
      </a:accent1>
      <a:accent2>
        <a:srgbClr val="008755"/>
      </a:accent2>
      <a:accent3>
        <a:srgbClr val="6B3077"/>
      </a:accent3>
      <a:accent4>
        <a:srgbClr val="009CDE"/>
      </a:accent4>
      <a:accent5>
        <a:srgbClr val="FF6900"/>
      </a:accent5>
      <a:accent6>
        <a:srgbClr val="101820"/>
      </a:accent6>
      <a:hlink>
        <a:srgbClr val="A7A8AA"/>
      </a:hlink>
      <a:folHlink>
        <a:srgbClr val="6B3077"/>
      </a:folHlink>
    </a:clrScheme>
    <a:fontScheme name="Югорский государственный университет">
      <a:majorFont>
        <a:latin typeface="PT Sans Caption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Основной стиль презентации ЮГУ" id="{B2664E47-FE78-4B88-BD0E-9E9779EFC41A}" vid="{6E68C8F9-5164-46F7-AE45-8167F9538A77}"/>
    </a:ext>
  </a:extLst>
</a:theme>
</file>

<file path=ppt/theme/theme26.xml><?xml version="1.0" encoding="utf-8"?>
<a:theme xmlns:a="http://schemas.openxmlformats.org/drawingml/2006/main" name="2_ЮГУ 2">
  <a:themeElements>
    <a:clrScheme name="Югорский государственный университет">
      <a:dk1>
        <a:srgbClr val="00629B"/>
      </a:dk1>
      <a:lt1>
        <a:srgbClr val="FFFFFF"/>
      </a:lt1>
      <a:dk2>
        <a:srgbClr val="A7A8AA"/>
      </a:dk2>
      <a:lt2>
        <a:srgbClr val="FFFFFF"/>
      </a:lt2>
      <a:accent1>
        <a:srgbClr val="00629B"/>
      </a:accent1>
      <a:accent2>
        <a:srgbClr val="008755"/>
      </a:accent2>
      <a:accent3>
        <a:srgbClr val="6B3077"/>
      </a:accent3>
      <a:accent4>
        <a:srgbClr val="009CDE"/>
      </a:accent4>
      <a:accent5>
        <a:srgbClr val="FF6900"/>
      </a:accent5>
      <a:accent6>
        <a:srgbClr val="101820"/>
      </a:accent6>
      <a:hlink>
        <a:srgbClr val="A7A8AA"/>
      </a:hlink>
      <a:folHlink>
        <a:srgbClr val="6B3077"/>
      </a:folHlink>
    </a:clrScheme>
    <a:fontScheme name="Югорский государственный университет">
      <a:majorFont>
        <a:latin typeface="PT Sans Caption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Основной стиль презентации ЮГУ" id="{B2664E47-FE78-4B88-BD0E-9E9779EFC41A}" vid="{6E68C8F9-5164-46F7-AE45-8167F9538A77}"/>
    </a:ext>
  </a:extLst>
</a:theme>
</file>

<file path=ppt/theme/theme2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ЮГУ 2">
  <a:themeElements>
    <a:clrScheme name="Югорский государственный университет">
      <a:dk1>
        <a:srgbClr val="00629B"/>
      </a:dk1>
      <a:lt1>
        <a:srgbClr val="FFFFFF"/>
      </a:lt1>
      <a:dk2>
        <a:srgbClr val="A7A8AA"/>
      </a:dk2>
      <a:lt2>
        <a:srgbClr val="FFFFFF"/>
      </a:lt2>
      <a:accent1>
        <a:srgbClr val="00629B"/>
      </a:accent1>
      <a:accent2>
        <a:srgbClr val="008755"/>
      </a:accent2>
      <a:accent3>
        <a:srgbClr val="6B3077"/>
      </a:accent3>
      <a:accent4>
        <a:srgbClr val="009CDE"/>
      </a:accent4>
      <a:accent5>
        <a:srgbClr val="FF6900"/>
      </a:accent5>
      <a:accent6>
        <a:srgbClr val="101820"/>
      </a:accent6>
      <a:hlink>
        <a:srgbClr val="A7A8AA"/>
      </a:hlink>
      <a:folHlink>
        <a:srgbClr val="6B3077"/>
      </a:folHlink>
    </a:clrScheme>
    <a:fontScheme name="Югорский государственный университет">
      <a:majorFont>
        <a:latin typeface="PT Sans Caption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Основной стиль презентации ЮГУ" id="{B2664E47-FE78-4B88-BD0E-9E9779EFC41A}" vid="{6E68C8F9-5164-46F7-AE45-8167F9538A77}"/>
    </a:ext>
  </a:extLst>
</a:theme>
</file>

<file path=ppt/theme/theme5.xml><?xml version="1.0" encoding="utf-8"?>
<a:theme xmlns:a="http://schemas.openxmlformats.org/drawingml/2006/main" name="3_ЮГУ 2">
  <a:themeElements>
    <a:clrScheme name="Югорский государственный университет">
      <a:dk1>
        <a:srgbClr val="00629B"/>
      </a:dk1>
      <a:lt1>
        <a:srgbClr val="FFFFFF"/>
      </a:lt1>
      <a:dk2>
        <a:srgbClr val="A7A8AA"/>
      </a:dk2>
      <a:lt2>
        <a:srgbClr val="FFFFFF"/>
      </a:lt2>
      <a:accent1>
        <a:srgbClr val="00629B"/>
      </a:accent1>
      <a:accent2>
        <a:srgbClr val="008755"/>
      </a:accent2>
      <a:accent3>
        <a:srgbClr val="6B3077"/>
      </a:accent3>
      <a:accent4>
        <a:srgbClr val="009CDE"/>
      </a:accent4>
      <a:accent5>
        <a:srgbClr val="FF6900"/>
      </a:accent5>
      <a:accent6>
        <a:srgbClr val="101820"/>
      </a:accent6>
      <a:hlink>
        <a:srgbClr val="A7A8AA"/>
      </a:hlink>
      <a:folHlink>
        <a:srgbClr val="6B3077"/>
      </a:folHlink>
    </a:clrScheme>
    <a:fontScheme name="Югорский государственный университет">
      <a:majorFont>
        <a:latin typeface="PT Sans Caption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Основной стиль презентации ЮГУ" id="{B2664E47-FE78-4B88-BD0E-9E9779EFC41A}" vid="{6E68C8F9-5164-46F7-AE45-8167F9538A77}"/>
    </a:ext>
  </a:extLst>
</a:theme>
</file>

<file path=ppt/theme/theme6.xml><?xml version="1.0" encoding="utf-8"?>
<a:theme xmlns:a="http://schemas.openxmlformats.org/drawingml/2006/main" name="4_ЮГУ 2">
  <a:themeElements>
    <a:clrScheme name="Югорский государственный университет">
      <a:dk1>
        <a:srgbClr val="00629B"/>
      </a:dk1>
      <a:lt1>
        <a:srgbClr val="FFFFFF"/>
      </a:lt1>
      <a:dk2>
        <a:srgbClr val="A7A8AA"/>
      </a:dk2>
      <a:lt2>
        <a:srgbClr val="FFFFFF"/>
      </a:lt2>
      <a:accent1>
        <a:srgbClr val="00629B"/>
      </a:accent1>
      <a:accent2>
        <a:srgbClr val="008755"/>
      </a:accent2>
      <a:accent3>
        <a:srgbClr val="6B3077"/>
      </a:accent3>
      <a:accent4>
        <a:srgbClr val="009CDE"/>
      </a:accent4>
      <a:accent5>
        <a:srgbClr val="FF6900"/>
      </a:accent5>
      <a:accent6>
        <a:srgbClr val="101820"/>
      </a:accent6>
      <a:hlink>
        <a:srgbClr val="A7A8AA"/>
      </a:hlink>
      <a:folHlink>
        <a:srgbClr val="6B3077"/>
      </a:folHlink>
    </a:clrScheme>
    <a:fontScheme name="Югорский государственный университет">
      <a:majorFont>
        <a:latin typeface="PT Sans Caption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Основной стиль презентации ЮГУ" id="{B2664E47-FE78-4B88-BD0E-9E9779EFC41A}" vid="{6E68C8F9-5164-46F7-AE45-8167F9538A77}"/>
    </a:ext>
  </a:extLst>
</a:theme>
</file>

<file path=ppt/theme/theme7.xml><?xml version="1.0" encoding="utf-8"?>
<a:theme xmlns:a="http://schemas.openxmlformats.org/drawingml/2006/main" name="5_ЮГУ 2">
  <a:themeElements>
    <a:clrScheme name="Югорский государственный университет">
      <a:dk1>
        <a:srgbClr val="00629B"/>
      </a:dk1>
      <a:lt1>
        <a:srgbClr val="FFFFFF"/>
      </a:lt1>
      <a:dk2>
        <a:srgbClr val="A7A8AA"/>
      </a:dk2>
      <a:lt2>
        <a:srgbClr val="FFFFFF"/>
      </a:lt2>
      <a:accent1>
        <a:srgbClr val="00629B"/>
      </a:accent1>
      <a:accent2>
        <a:srgbClr val="008755"/>
      </a:accent2>
      <a:accent3>
        <a:srgbClr val="6B3077"/>
      </a:accent3>
      <a:accent4>
        <a:srgbClr val="009CDE"/>
      </a:accent4>
      <a:accent5>
        <a:srgbClr val="FF6900"/>
      </a:accent5>
      <a:accent6>
        <a:srgbClr val="101820"/>
      </a:accent6>
      <a:hlink>
        <a:srgbClr val="A7A8AA"/>
      </a:hlink>
      <a:folHlink>
        <a:srgbClr val="6B3077"/>
      </a:folHlink>
    </a:clrScheme>
    <a:fontScheme name="Югорский государственный университет">
      <a:majorFont>
        <a:latin typeface="PT Sans Caption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Основной стиль презентации ЮГУ" id="{B2664E47-FE78-4B88-BD0E-9E9779EFC41A}" vid="{6E68C8F9-5164-46F7-AE45-8167F9538A77}"/>
    </a:ext>
  </a:extLst>
</a:theme>
</file>

<file path=ppt/theme/theme8.xml><?xml version="1.0" encoding="utf-8"?>
<a:theme xmlns:a="http://schemas.openxmlformats.org/drawingml/2006/main" name="6_ЮГУ 2">
  <a:themeElements>
    <a:clrScheme name="Югорский государственный университет">
      <a:dk1>
        <a:srgbClr val="00629B"/>
      </a:dk1>
      <a:lt1>
        <a:srgbClr val="FFFFFF"/>
      </a:lt1>
      <a:dk2>
        <a:srgbClr val="A7A8AA"/>
      </a:dk2>
      <a:lt2>
        <a:srgbClr val="FFFFFF"/>
      </a:lt2>
      <a:accent1>
        <a:srgbClr val="00629B"/>
      </a:accent1>
      <a:accent2>
        <a:srgbClr val="008755"/>
      </a:accent2>
      <a:accent3>
        <a:srgbClr val="6B3077"/>
      </a:accent3>
      <a:accent4>
        <a:srgbClr val="009CDE"/>
      </a:accent4>
      <a:accent5>
        <a:srgbClr val="FF6900"/>
      </a:accent5>
      <a:accent6>
        <a:srgbClr val="101820"/>
      </a:accent6>
      <a:hlink>
        <a:srgbClr val="A7A8AA"/>
      </a:hlink>
      <a:folHlink>
        <a:srgbClr val="6B3077"/>
      </a:folHlink>
    </a:clrScheme>
    <a:fontScheme name="Югорский государственный университет">
      <a:majorFont>
        <a:latin typeface="PT Sans Caption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Основной стиль презентации ЮГУ" id="{B2664E47-FE78-4B88-BD0E-9E9779EFC41A}" vid="{6E68C8F9-5164-46F7-AE45-8167F9538A77}"/>
    </a:ext>
  </a:extLst>
</a:theme>
</file>

<file path=ppt/theme/theme9.xml><?xml version="1.0" encoding="utf-8"?>
<a:theme xmlns:a="http://schemas.openxmlformats.org/drawingml/2006/main" name="7_ЮГУ 2">
  <a:themeElements>
    <a:clrScheme name="Югорский государственный университет">
      <a:dk1>
        <a:srgbClr val="00629B"/>
      </a:dk1>
      <a:lt1>
        <a:srgbClr val="FFFFFF"/>
      </a:lt1>
      <a:dk2>
        <a:srgbClr val="A7A8AA"/>
      </a:dk2>
      <a:lt2>
        <a:srgbClr val="FFFFFF"/>
      </a:lt2>
      <a:accent1>
        <a:srgbClr val="00629B"/>
      </a:accent1>
      <a:accent2>
        <a:srgbClr val="008755"/>
      </a:accent2>
      <a:accent3>
        <a:srgbClr val="6B3077"/>
      </a:accent3>
      <a:accent4>
        <a:srgbClr val="009CDE"/>
      </a:accent4>
      <a:accent5>
        <a:srgbClr val="FF6900"/>
      </a:accent5>
      <a:accent6>
        <a:srgbClr val="101820"/>
      </a:accent6>
      <a:hlink>
        <a:srgbClr val="A7A8AA"/>
      </a:hlink>
      <a:folHlink>
        <a:srgbClr val="6B3077"/>
      </a:folHlink>
    </a:clrScheme>
    <a:fontScheme name="Югорский государственный университет">
      <a:majorFont>
        <a:latin typeface="PT Sans Caption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Основной стиль презентации ЮГУ" id="{B2664E47-FE78-4B88-BD0E-9E9779EFC41A}" vid="{6E68C8F9-5164-46F7-AE45-8167F9538A7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Институт НиГ ЮГУ</Template>
  <TotalTime>1395</TotalTime>
  <Words>1759</Words>
  <Application>Microsoft Office PowerPoint</Application>
  <PresentationFormat>Широкоэкранный</PresentationFormat>
  <Paragraphs>299</Paragraphs>
  <Slides>45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26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85" baseType="lpstr">
      <vt:lpstr>Arial</vt:lpstr>
      <vt:lpstr>Calibri</vt:lpstr>
      <vt:lpstr>Constantia</vt:lpstr>
      <vt:lpstr>Lucida Sans Unicode</vt:lpstr>
      <vt:lpstr>PT Sans</vt:lpstr>
      <vt:lpstr>PT Sans Caption</vt:lpstr>
      <vt:lpstr>PT Serif</vt:lpstr>
      <vt:lpstr>Symbol</vt:lpstr>
      <vt:lpstr>Times New Roman</vt:lpstr>
      <vt:lpstr>Verdana</vt:lpstr>
      <vt:lpstr>Wingdings</vt:lpstr>
      <vt:lpstr>Wingdings 2</vt:lpstr>
      <vt:lpstr>Wingdings 3</vt:lpstr>
      <vt:lpstr>ЮГУ</vt:lpstr>
      <vt:lpstr>ЮГУ 2</vt:lpstr>
      <vt:lpstr>1_Поток</vt:lpstr>
      <vt:lpstr>1_ЮГУ 2</vt:lpstr>
      <vt:lpstr>3_ЮГУ 2</vt:lpstr>
      <vt:lpstr>4_ЮГУ 2</vt:lpstr>
      <vt:lpstr>5_ЮГУ 2</vt:lpstr>
      <vt:lpstr>6_ЮГУ 2</vt:lpstr>
      <vt:lpstr>7_ЮГУ 2</vt:lpstr>
      <vt:lpstr>8_ЮГУ 2</vt:lpstr>
      <vt:lpstr>11_ЮГУ 2</vt:lpstr>
      <vt:lpstr>12_ЮГУ 2</vt:lpstr>
      <vt:lpstr>13_ЮГУ 2</vt:lpstr>
      <vt:lpstr>14_ЮГУ 2</vt:lpstr>
      <vt:lpstr>15_ЮГУ 2</vt:lpstr>
      <vt:lpstr>16_ЮГУ 2</vt:lpstr>
      <vt:lpstr>17_ЮГУ 2</vt:lpstr>
      <vt:lpstr>18_ЮГУ 2</vt:lpstr>
      <vt:lpstr>19_ЮГУ 2</vt:lpstr>
      <vt:lpstr>20_ЮГУ 2</vt:lpstr>
      <vt:lpstr>21_ЮГУ 2</vt:lpstr>
      <vt:lpstr>23_ЮГУ 2</vt:lpstr>
      <vt:lpstr>24_ЮГУ 2</vt:lpstr>
      <vt:lpstr>25_ЮГУ 2</vt:lpstr>
      <vt:lpstr>26_ЮГУ 2</vt:lpstr>
      <vt:lpstr>2_ЮГУ 2</vt:lpstr>
      <vt:lpstr>Рисунок</vt:lpstr>
      <vt:lpstr>Психология учебно-профессиональной деятельности студентов</vt:lpstr>
      <vt:lpstr>Презентация PowerPoint</vt:lpstr>
      <vt:lpstr>Структура деятельности  (структура учебной деятельности)</vt:lpstr>
      <vt:lpstr> </vt:lpstr>
      <vt:lpstr>Презентация PowerPoint</vt:lpstr>
      <vt:lpstr>  Требования информационного общества к личности:</vt:lpstr>
      <vt:lpstr>Проект  «Теория поколений в России-Rugenerations» - https://rugenerations.su/ </vt:lpstr>
      <vt:lpstr>  Фонд Развития Интернет – http://www.fid.su    </vt:lpstr>
      <vt:lpstr>Презентация PowerPoint</vt:lpstr>
      <vt:lpstr>Презентация PowerPoint</vt:lpstr>
      <vt:lpstr>Презентация PowerPoint</vt:lpstr>
      <vt:lpstr>Презентация PowerPoint</vt:lpstr>
      <vt:lpstr>Модули (дидактические единицы) дисциплины</vt:lpstr>
      <vt:lpstr>  Модуль 1. Студент как субъект учебно-профессиональной деятельности</vt:lpstr>
      <vt:lpstr>Презентация PowerPoint</vt:lpstr>
      <vt:lpstr>Атлас новых профессий </vt:lpstr>
      <vt:lpstr>Атлас новых профессий </vt:lpstr>
      <vt:lpstr>Атлас новых профессий </vt:lpstr>
      <vt:lpstr>Современные требования к личности человека труда. </vt:lpstr>
      <vt:lpstr>Современные требования к личности человека труда. </vt:lpstr>
      <vt:lpstr> Модуль 2. Учебно-профессиональная эффективность </vt:lpstr>
      <vt:lpstr>Презентация PowerPoint</vt:lpstr>
      <vt:lpstr>Презентация PowerPoint</vt:lpstr>
      <vt:lpstr>Презентация PowerPoint</vt:lpstr>
      <vt:lpstr>Платформа «Билет в будущее»   http://bilet-help.worldskills.ru/</vt:lpstr>
      <vt:lpstr>Причины профессионального кризиса в молодом возрасте: </vt:lpstr>
      <vt:lpstr>Презентация PowerPoint</vt:lpstr>
      <vt:lpstr>Презентация PowerPoint</vt:lpstr>
      <vt:lpstr>ИНДИВИДУАЛЬНЫЕ СТИЛИ ТМ</vt:lpstr>
      <vt:lpstr> Модуль 3. Личная эффективность </vt:lpstr>
      <vt:lpstr>Презентация PowerPoint</vt:lpstr>
      <vt:lpstr>Презентация PowerPoint</vt:lpstr>
      <vt:lpstr>Презентация PowerPoint</vt:lpstr>
      <vt:lpstr>Эмоции и чувства  Мы можем испытывать эмоции, не испытывая чувств, но не можем испытывать чувства, не испытывая эмоций. </vt:lpstr>
      <vt:lpstr>Презентация PowerPoint</vt:lpstr>
      <vt:lpstr>Презентация PowerPoint</vt:lpstr>
      <vt:lpstr>Презентация PowerPoint</vt:lpstr>
      <vt:lpstr>Презентация PowerPoint</vt:lpstr>
      <vt:lpstr>Актуальность:  </vt:lpstr>
      <vt:lpstr>Презентация PowerPoint</vt:lpstr>
      <vt:lpstr>Колесо баланса </vt:lpstr>
      <vt:lpstr>Презентация PowerPoint</vt:lpstr>
      <vt:lpstr>Гармоничная семейная структура: </vt:lpstr>
      <vt:lpstr>Документальный фильм «Как научиться любить»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Rudolf Fink</dc:creator>
  <cp:lastModifiedBy>aivarov aivarov</cp:lastModifiedBy>
  <cp:revision>45</cp:revision>
  <dcterms:created xsi:type="dcterms:W3CDTF">2019-03-10T22:10:48Z</dcterms:created>
  <dcterms:modified xsi:type="dcterms:W3CDTF">2020-12-09T07:03:55Z</dcterms:modified>
</cp:coreProperties>
</file>