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2" r:id="rId4"/>
    <p:sldId id="271" r:id="rId5"/>
    <p:sldId id="272" r:id="rId6"/>
    <p:sldId id="273" r:id="rId7"/>
    <p:sldId id="27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5DADB4-0C93-47F8-B5F1-CAA83576820C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88C8584-53B8-49BF-89F9-E89262146B86}">
      <dgm:prSet phldrT="[Текст]" custT="1"/>
      <dgm:spPr/>
      <dgm:t>
        <a:bodyPr/>
        <a:lstStyle/>
        <a:p>
          <a:pPr algn="ctr"/>
          <a:r>
            <a:rPr lang="ru-RU" sz="1800" b="1" dirty="0" smtClean="0">
              <a:solidFill>
                <a:schemeClr val="bg1"/>
              </a:solidFill>
            </a:rPr>
            <a:t>Сопоставительное изучение фразеологических систем </a:t>
          </a:r>
          <a:endParaRPr lang="ru-RU" sz="1800" b="1" dirty="0">
            <a:solidFill>
              <a:schemeClr val="bg1"/>
            </a:solidFill>
          </a:endParaRPr>
        </a:p>
      </dgm:t>
    </dgm:pt>
    <dgm:pt modelId="{9AA96892-AED3-4324-99DD-81AA82307390}" type="parTrans" cxnId="{426A921A-472E-4DC7-83FE-5D8174498E83}">
      <dgm:prSet/>
      <dgm:spPr/>
      <dgm:t>
        <a:bodyPr/>
        <a:lstStyle/>
        <a:p>
          <a:endParaRPr lang="ru-RU"/>
        </a:p>
      </dgm:t>
    </dgm:pt>
    <dgm:pt modelId="{4E8AC525-92AC-4276-8190-DF36F27E1CE7}" type="sibTrans" cxnId="{426A921A-472E-4DC7-83FE-5D8174498E83}">
      <dgm:prSet/>
      <dgm:spPr/>
      <dgm:t>
        <a:bodyPr/>
        <a:lstStyle/>
        <a:p>
          <a:endParaRPr lang="ru-RU"/>
        </a:p>
      </dgm:t>
    </dgm:pt>
    <dgm:pt modelId="{CD356835-6AFC-44B0-B82B-8607BB9245D7}">
      <dgm:prSet phldrT="[Текст]" custT="1"/>
      <dgm:spPr/>
      <dgm:t>
        <a:bodyPr/>
        <a:lstStyle/>
        <a:p>
          <a:pPr algn="ctr"/>
          <a:r>
            <a:rPr lang="ru-RU" sz="1800" b="1" dirty="0" smtClean="0">
              <a:solidFill>
                <a:schemeClr val="bg1"/>
              </a:solidFill>
            </a:rPr>
            <a:t>Выявление структурно-грамматического параллелизма</a:t>
          </a:r>
          <a:endParaRPr lang="ru-RU" sz="1800" b="1" dirty="0">
            <a:solidFill>
              <a:schemeClr val="bg1"/>
            </a:solidFill>
          </a:endParaRPr>
        </a:p>
      </dgm:t>
    </dgm:pt>
    <dgm:pt modelId="{BFE1A8CC-2799-40CB-88AC-9A716173C0EC}" type="parTrans" cxnId="{355D2C5D-49E9-491C-BF64-74E2F735F5FA}">
      <dgm:prSet/>
      <dgm:spPr/>
      <dgm:t>
        <a:bodyPr/>
        <a:lstStyle/>
        <a:p>
          <a:endParaRPr lang="ru-RU"/>
        </a:p>
      </dgm:t>
    </dgm:pt>
    <dgm:pt modelId="{EFF1B79B-7684-4CA8-8CF2-71A21EF8397E}" type="sibTrans" cxnId="{355D2C5D-49E9-491C-BF64-74E2F735F5FA}">
      <dgm:prSet/>
      <dgm:spPr/>
      <dgm:t>
        <a:bodyPr/>
        <a:lstStyle/>
        <a:p>
          <a:endParaRPr lang="ru-RU"/>
        </a:p>
      </dgm:t>
    </dgm:pt>
    <dgm:pt modelId="{8570E838-098D-4137-9E0B-34C6F4F31127}">
      <dgm:prSet phldrT="[Текст]" custT="1"/>
      <dgm:spPr/>
      <dgm:t>
        <a:bodyPr/>
        <a:lstStyle/>
        <a:p>
          <a:pPr algn="ctr"/>
          <a:r>
            <a:rPr lang="ru-RU" sz="1600" dirty="0" smtClean="0">
              <a:solidFill>
                <a:schemeClr val="bg2">
                  <a:lumMod val="50000"/>
                </a:schemeClr>
              </a:solidFill>
            </a:rPr>
            <a:t> </a:t>
          </a:r>
          <a:r>
            <a:rPr lang="ru-RU" sz="2400" b="1" dirty="0" smtClean="0">
              <a:solidFill>
                <a:schemeClr val="bg2">
                  <a:lumMod val="50000"/>
                </a:schemeClr>
              </a:solidFill>
            </a:rPr>
            <a:t>Рассмотрение стержневого компонента</a:t>
          </a:r>
          <a:endParaRPr lang="ru-RU" sz="2400" b="1" dirty="0">
            <a:solidFill>
              <a:schemeClr val="bg2">
                <a:lumMod val="50000"/>
              </a:schemeClr>
            </a:solidFill>
          </a:endParaRPr>
        </a:p>
      </dgm:t>
    </dgm:pt>
    <dgm:pt modelId="{83EBC7FE-E453-40F2-A235-305F6493A283}" type="parTrans" cxnId="{82C883B4-C3DA-45AE-B39C-1FD30385E307}">
      <dgm:prSet/>
      <dgm:spPr/>
      <dgm:t>
        <a:bodyPr/>
        <a:lstStyle/>
        <a:p>
          <a:endParaRPr lang="ru-RU"/>
        </a:p>
      </dgm:t>
    </dgm:pt>
    <dgm:pt modelId="{AAFFFDBF-56D0-40BA-9CFC-18792260ACED}" type="sibTrans" cxnId="{82C883B4-C3DA-45AE-B39C-1FD30385E307}">
      <dgm:prSet/>
      <dgm:spPr/>
      <dgm:t>
        <a:bodyPr/>
        <a:lstStyle/>
        <a:p>
          <a:endParaRPr lang="ru-RU"/>
        </a:p>
      </dgm:t>
    </dgm:pt>
    <dgm:pt modelId="{7A81B5C5-1FFF-4C25-84E1-2CBD95DD7D37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bg2">
                  <a:lumMod val="50000"/>
                </a:schemeClr>
              </a:solidFill>
            </a:rPr>
            <a:t>Выявление закономерностей и расхождений</a:t>
          </a:r>
          <a:endParaRPr lang="ru-RU" sz="2000" b="1" dirty="0">
            <a:solidFill>
              <a:schemeClr val="bg2">
                <a:lumMod val="50000"/>
              </a:schemeClr>
            </a:solidFill>
          </a:endParaRPr>
        </a:p>
      </dgm:t>
    </dgm:pt>
    <dgm:pt modelId="{DD2547CB-E0D0-479F-BFAF-1BCE2EE31AEE}" type="sibTrans" cxnId="{12F666FC-0A6C-4BFC-B64C-3D8B8CD80B82}">
      <dgm:prSet/>
      <dgm:spPr/>
      <dgm:t>
        <a:bodyPr/>
        <a:lstStyle/>
        <a:p>
          <a:endParaRPr lang="ru-RU"/>
        </a:p>
      </dgm:t>
    </dgm:pt>
    <dgm:pt modelId="{2E44C913-7493-4D15-8BC9-DC804D21E319}" type="parTrans" cxnId="{12F666FC-0A6C-4BFC-B64C-3D8B8CD80B82}">
      <dgm:prSet/>
      <dgm:spPr/>
      <dgm:t>
        <a:bodyPr/>
        <a:lstStyle/>
        <a:p>
          <a:endParaRPr lang="ru-RU"/>
        </a:p>
      </dgm:t>
    </dgm:pt>
    <dgm:pt modelId="{D7094EB9-EE21-436A-BD05-A715906F5CBA}" type="pres">
      <dgm:prSet presAssocID="{825DADB4-0C93-47F8-B5F1-CAA83576820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5AD668-9DBA-4041-A6AE-D70A5852BD9B}" type="pres">
      <dgm:prSet presAssocID="{E88C8584-53B8-49BF-89F9-E89262146B86}" presName="parentLin" presStyleCnt="0"/>
      <dgm:spPr/>
    </dgm:pt>
    <dgm:pt modelId="{65EF8CF5-DA5B-49F1-9940-A38265425E3F}" type="pres">
      <dgm:prSet presAssocID="{E88C8584-53B8-49BF-89F9-E89262146B86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F4174935-3AC5-4B28-A335-D9E2D4F477E2}" type="pres">
      <dgm:prSet presAssocID="{E88C8584-53B8-49BF-89F9-E89262146B86}" presName="parentText" presStyleLbl="node1" presStyleIdx="0" presStyleCnt="4" custScaleY="235577" custLinFactX="28572" custLinFactNeighborX="100000" custLinFactNeighborY="13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749577-F358-46CA-9410-D9EF33FFBB7C}" type="pres">
      <dgm:prSet presAssocID="{E88C8584-53B8-49BF-89F9-E89262146B86}" presName="negativeSpace" presStyleCnt="0"/>
      <dgm:spPr/>
    </dgm:pt>
    <dgm:pt modelId="{A567F5CF-6B6A-4D8E-8489-AA67CBA41C8E}" type="pres">
      <dgm:prSet presAssocID="{E88C8584-53B8-49BF-89F9-E89262146B86}" presName="childText" presStyleLbl="conFgAcc1" presStyleIdx="0" presStyleCnt="4">
        <dgm:presLayoutVars>
          <dgm:bulletEnabled val="1"/>
        </dgm:presLayoutVars>
      </dgm:prSet>
      <dgm:spPr/>
    </dgm:pt>
    <dgm:pt modelId="{A16CCC6E-1A0F-4681-9A72-405475471CFA}" type="pres">
      <dgm:prSet presAssocID="{4E8AC525-92AC-4276-8190-DF36F27E1CE7}" presName="spaceBetweenRectangles" presStyleCnt="0"/>
      <dgm:spPr/>
    </dgm:pt>
    <dgm:pt modelId="{6565C170-2DFE-4F56-B9CF-3C003F590385}" type="pres">
      <dgm:prSet presAssocID="{CD356835-6AFC-44B0-B82B-8607BB9245D7}" presName="parentLin" presStyleCnt="0"/>
      <dgm:spPr/>
    </dgm:pt>
    <dgm:pt modelId="{1C01CACC-F734-4A6C-BE38-F32504790310}" type="pres">
      <dgm:prSet presAssocID="{CD356835-6AFC-44B0-B82B-8607BB9245D7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4F553C48-648B-4CAC-96BD-5B1D74C36415}" type="pres">
      <dgm:prSet presAssocID="{CD356835-6AFC-44B0-B82B-8607BB9245D7}" presName="parentText" presStyleLbl="node1" presStyleIdx="1" presStyleCnt="4" custScaleY="258816" custLinFactX="-1044" custLinFactNeighborX="-100000" custLinFactNeighborY="2106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6BD3CE-D05B-41B2-8F31-FD20AB46165C}" type="pres">
      <dgm:prSet presAssocID="{CD356835-6AFC-44B0-B82B-8607BB9245D7}" presName="negativeSpace" presStyleCnt="0"/>
      <dgm:spPr/>
    </dgm:pt>
    <dgm:pt modelId="{E0B70419-22B0-43E4-914C-60873BE07B78}" type="pres">
      <dgm:prSet presAssocID="{CD356835-6AFC-44B0-B82B-8607BB9245D7}" presName="childText" presStyleLbl="conFgAcc1" presStyleIdx="1" presStyleCnt="4">
        <dgm:presLayoutVars>
          <dgm:bulletEnabled val="1"/>
        </dgm:presLayoutVars>
      </dgm:prSet>
      <dgm:spPr/>
    </dgm:pt>
    <dgm:pt modelId="{B80D7F17-2258-40A9-899B-474B14BBE03E}" type="pres">
      <dgm:prSet presAssocID="{EFF1B79B-7684-4CA8-8CF2-71A21EF8397E}" presName="spaceBetweenRectangles" presStyleCnt="0"/>
      <dgm:spPr/>
    </dgm:pt>
    <dgm:pt modelId="{930E5AAB-3290-4E0F-92CE-374209B0BB9F}" type="pres">
      <dgm:prSet presAssocID="{7A81B5C5-1FFF-4C25-84E1-2CBD95DD7D37}" presName="parentLin" presStyleCnt="0"/>
      <dgm:spPr/>
    </dgm:pt>
    <dgm:pt modelId="{3019BD20-D7D7-4880-8DC0-09170926ED68}" type="pres">
      <dgm:prSet presAssocID="{7A81B5C5-1FFF-4C25-84E1-2CBD95DD7D37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B35DC84B-E796-47E2-ADF0-D77168BA6F76}" type="pres">
      <dgm:prSet presAssocID="{7A81B5C5-1FFF-4C25-84E1-2CBD95DD7D37}" presName="parentText" presStyleLbl="node1" presStyleIdx="2" presStyleCnt="4" custScaleY="247635" custLinFactX="28572" custLinFactNeighborX="100000" custLinFactNeighborY="4527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3059F-3AD1-4FBD-B66D-7DABEF06CF14}" type="pres">
      <dgm:prSet presAssocID="{7A81B5C5-1FFF-4C25-84E1-2CBD95DD7D37}" presName="negativeSpace" presStyleCnt="0"/>
      <dgm:spPr/>
    </dgm:pt>
    <dgm:pt modelId="{F6684BA6-7909-49DA-B682-581F3B8FACCF}" type="pres">
      <dgm:prSet presAssocID="{7A81B5C5-1FFF-4C25-84E1-2CBD95DD7D37}" presName="childText" presStyleLbl="conFgAcc1" presStyleIdx="2" presStyleCnt="4">
        <dgm:presLayoutVars>
          <dgm:bulletEnabled val="1"/>
        </dgm:presLayoutVars>
      </dgm:prSet>
      <dgm:spPr/>
    </dgm:pt>
    <dgm:pt modelId="{E7F7702A-554A-43D8-8F70-4C9E8FE6F6C1}" type="pres">
      <dgm:prSet presAssocID="{DD2547CB-E0D0-479F-BFAF-1BCE2EE31AEE}" presName="spaceBetweenRectangles" presStyleCnt="0"/>
      <dgm:spPr/>
    </dgm:pt>
    <dgm:pt modelId="{66C915F3-EBF5-4FAA-9B4A-7EC360BECA1A}" type="pres">
      <dgm:prSet presAssocID="{8570E838-098D-4137-9E0B-34C6F4F31127}" presName="parentLin" presStyleCnt="0"/>
      <dgm:spPr/>
    </dgm:pt>
    <dgm:pt modelId="{34853D2C-B049-4E2D-B645-E78D5467E11C}" type="pres">
      <dgm:prSet presAssocID="{8570E838-098D-4137-9E0B-34C6F4F31127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B02C59BE-74A0-4E57-8580-4D94C8D483BE}" type="pres">
      <dgm:prSet presAssocID="{8570E838-098D-4137-9E0B-34C6F4F31127}" presName="parentText" presStyleLbl="node1" presStyleIdx="3" presStyleCnt="4" custScaleY="226108" custLinFactX="-12020" custLinFactNeighborX="-100000" custLinFactNeighborY="6134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1DABA1-B679-4C8D-A2CC-D38AABF3225A}" type="pres">
      <dgm:prSet presAssocID="{8570E838-098D-4137-9E0B-34C6F4F31127}" presName="negativeSpace" presStyleCnt="0"/>
      <dgm:spPr/>
    </dgm:pt>
    <dgm:pt modelId="{57670471-9CF8-4046-83B5-18E19774B73E}" type="pres">
      <dgm:prSet presAssocID="{8570E838-098D-4137-9E0B-34C6F4F3112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D93CE762-6FA7-48A9-946F-B2050558EE33}" type="presOf" srcId="{8570E838-098D-4137-9E0B-34C6F4F31127}" destId="{B02C59BE-74A0-4E57-8580-4D94C8D483BE}" srcOrd="1" destOrd="0" presId="urn:microsoft.com/office/officeart/2005/8/layout/list1"/>
    <dgm:cxn modelId="{426A921A-472E-4DC7-83FE-5D8174498E83}" srcId="{825DADB4-0C93-47F8-B5F1-CAA83576820C}" destId="{E88C8584-53B8-49BF-89F9-E89262146B86}" srcOrd="0" destOrd="0" parTransId="{9AA96892-AED3-4324-99DD-81AA82307390}" sibTransId="{4E8AC525-92AC-4276-8190-DF36F27E1CE7}"/>
    <dgm:cxn modelId="{355D2C5D-49E9-491C-BF64-74E2F735F5FA}" srcId="{825DADB4-0C93-47F8-B5F1-CAA83576820C}" destId="{CD356835-6AFC-44B0-B82B-8607BB9245D7}" srcOrd="1" destOrd="0" parTransId="{BFE1A8CC-2799-40CB-88AC-9A716173C0EC}" sibTransId="{EFF1B79B-7684-4CA8-8CF2-71A21EF8397E}"/>
    <dgm:cxn modelId="{BD6D0298-D0DE-4FEF-A0EC-EA3A64D440CE}" type="presOf" srcId="{E88C8584-53B8-49BF-89F9-E89262146B86}" destId="{65EF8CF5-DA5B-49F1-9940-A38265425E3F}" srcOrd="0" destOrd="0" presId="urn:microsoft.com/office/officeart/2005/8/layout/list1"/>
    <dgm:cxn modelId="{52A66DA6-D841-4E3E-AFB9-59F98DE27217}" type="presOf" srcId="{E88C8584-53B8-49BF-89F9-E89262146B86}" destId="{F4174935-3AC5-4B28-A335-D9E2D4F477E2}" srcOrd="1" destOrd="0" presId="urn:microsoft.com/office/officeart/2005/8/layout/list1"/>
    <dgm:cxn modelId="{12F666FC-0A6C-4BFC-B64C-3D8B8CD80B82}" srcId="{825DADB4-0C93-47F8-B5F1-CAA83576820C}" destId="{7A81B5C5-1FFF-4C25-84E1-2CBD95DD7D37}" srcOrd="2" destOrd="0" parTransId="{2E44C913-7493-4D15-8BC9-DC804D21E319}" sibTransId="{DD2547CB-E0D0-479F-BFAF-1BCE2EE31AEE}"/>
    <dgm:cxn modelId="{080714F8-2195-49B9-A664-2D02BE161760}" type="presOf" srcId="{8570E838-098D-4137-9E0B-34C6F4F31127}" destId="{34853D2C-B049-4E2D-B645-E78D5467E11C}" srcOrd="0" destOrd="0" presId="urn:microsoft.com/office/officeart/2005/8/layout/list1"/>
    <dgm:cxn modelId="{8ABFC256-967F-4065-8F1D-EFDA24F52686}" type="presOf" srcId="{7A81B5C5-1FFF-4C25-84E1-2CBD95DD7D37}" destId="{3019BD20-D7D7-4880-8DC0-09170926ED68}" srcOrd="0" destOrd="0" presId="urn:microsoft.com/office/officeart/2005/8/layout/list1"/>
    <dgm:cxn modelId="{82C883B4-C3DA-45AE-B39C-1FD30385E307}" srcId="{825DADB4-0C93-47F8-B5F1-CAA83576820C}" destId="{8570E838-098D-4137-9E0B-34C6F4F31127}" srcOrd="3" destOrd="0" parTransId="{83EBC7FE-E453-40F2-A235-305F6493A283}" sibTransId="{AAFFFDBF-56D0-40BA-9CFC-18792260ACED}"/>
    <dgm:cxn modelId="{57FD0E15-36EB-498C-98BF-A7BE9F168D5B}" type="presOf" srcId="{CD356835-6AFC-44B0-B82B-8607BB9245D7}" destId="{4F553C48-648B-4CAC-96BD-5B1D74C36415}" srcOrd="1" destOrd="0" presId="urn:microsoft.com/office/officeart/2005/8/layout/list1"/>
    <dgm:cxn modelId="{B6FD9C3A-A53D-4B55-B630-046D5814EB1B}" type="presOf" srcId="{825DADB4-0C93-47F8-B5F1-CAA83576820C}" destId="{D7094EB9-EE21-436A-BD05-A715906F5CBA}" srcOrd="0" destOrd="0" presId="urn:microsoft.com/office/officeart/2005/8/layout/list1"/>
    <dgm:cxn modelId="{96CB7C25-FFD3-462D-9DCC-9BEDF2D5C91D}" type="presOf" srcId="{CD356835-6AFC-44B0-B82B-8607BB9245D7}" destId="{1C01CACC-F734-4A6C-BE38-F32504790310}" srcOrd="0" destOrd="0" presId="urn:microsoft.com/office/officeart/2005/8/layout/list1"/>
    <dgm:cxn modelId="{B37197A2-EAA9-4835-995B-6048EBA2A604}" type="presOf" srcId="{7A81B5C5-1FFF-4C25-84E1-2CBD95DD7D37}" destId="{B35DC84B-E796-47E2-ADF0-D77168BA6F76}" srcOrd="1" destOrd="0" presId="urn:microsoft.com/office/officeart/2005/8/layout/list1"/>
    <dgm:cxn modelId="{0B9087A9-F269-4569-993C-831D08AE1B60}" type="presParOf" srcId="{D7094EB9-EE21-436A-BD05-A715906F5CBA}" destId="{875AD668-9DBA-4041-A6AE-D70A5852BD9B}" srcOrd="0" destOrd="0" presId="urn:microsoft.com/office/officeart/2005/8/layout/list1"/>
    <dgm:cxn modelId="{99B4608C-16E3-4CE5-A6E2-64C3F6FB5A10}" type="presParOf" srcId="{875AD668-9DBA-4041-A6AE-D70A5852BD9B}" destId="{65EF8CF5-DA5B-49F1-9940-A38265425E3F}" srcOrd="0" destOrd="0" presId="urn:microsoft.com/office/officeart/2005/8/layout/list1"/>
    <dgm:cxn modelId="{183EF861-84DF-4E07-AA87-2E0F6E577E05}" type="presParOf" srcId="{875AD668-9DBA-4041-A6AE-D70A5852BD9B}" destId="{F4174935-3AC5-4B28-A335-D9E2D4F477E2}" srcOrd="1" destOrd="0" presId="urn:microsoft.com/office/officeart/2005/8/layout/list1"/>
    <dgm:cxn modelId="{19AF344A-16E8-4BF4-830A-DF0EB1711A35}" type="presParOf" srcId="{D7094EB9-EE21-436A-BD05-A715906F5CBA}" destId="{9F749577-F358-46CA-9410-D9EF33FFBB7C}" srcOrd="1" destOrd="0" presId="urn:microsoft.com/office/officeart/2005/8/layout/list1"/>
    <dgm:cxn modelId="{FD661FBB-4369-44F1-8A6E-1948D78AADC0}" type="presParOf" srcId="{D7094EB9-EE21-436A-BD05-A715906F5CBA}" destId="{A567F5CF-6B6A-4D8E-8489-AA67CBA41C8E}" srcOrd="2" destOrd="0" presId="urn:microsoft.com/office/officeart/2005/8/layout/list1"/>
    <dgm:cxn modelId="{17655026-3C1E-4F96-9ACA-96A3A8CD131C}" type="presParOf" srcId="{D7094EB9-EE21-436A-BD05-A715906F5CBA}" destId="{A16CCC6E-1A0F-4681-9A72-405475471CFA}" srcOrd="3" destOrd="0" presId="urn:microsoft.com/office/officeart/2005/8/layout/list1"/>
    <dgm:cxn modelId="{0D968CBE-D1DA-4831-BEF0-0C882E5B392F}" type="presParOf" srcId="{D7094EB9-EE21-436A-BD05-A715906F5CBA}" destId="{6565C170-2DFE-4F56-B9CF-3C003F590385}" srcOrd="4" destOrd="0" presId="urn:microsoft.com/office/officeart/2005/8/layout/list1"/>
    <dgm:cxn modelId="{87677255-2304-48E0-8EF8-C57F7FC39CF3}" type="presParOf" srcId="{6565C170-2DFE-4F56-B9CF-3C003F590385}" destId="{1C01CACC-F734-4A6C-BE38-F32504790310}" srcOrd="0" destOrd="0" presId="urn:microsoft.com/office/officeart/2005/8/layout/list1"/>
    <dgm:cxn modelId="{4C130891-665B-4C93-BB5B-D0906D59CDFC}" type="presParOf" srcId="{6565C170-2DFE-4F56-B9CF-3C003F590385}" destId="{4F553C48-648B-4CAC-96BD-5B1D74C36415}" srcOrd="1" destOrd="0" presId="urn:microsoft.com/office/officeart/2005/8/layout/list1"/>
    <dgm:cxn modelId="{46E5674B-848B-4697-A2CB-05AAC7B2FC91}" type="presParOf" srcId="{D7094EB9-EE21-436A-BD05-A715906F5CBA}" destId="{706BD3CE-D05B-41B2-8F31-FD20AB46165C}" srcOrd="5" destOrd="0" presId="urn:microsoft.com/office/officeart/2005/8/layout/list1"/>
    <dgm:cxn modelId="{D8131161-558B-4B68-9883-69096C38A4B5}" type="presParOf" srcId="{D7094EB9-EE21-436A-BD05-A715906F5CBA}" destId="{E0B70419-22B0-43E4-914C-60873BE07B78}" srcOrd="6" destOrd="0" presId="urn:microsoft.com/office/officeart/2005/8/layout/list1"/>
    <dgm:cxn modelId="{62C12CFA-DF08-479F-A845-55129E6AD718}" type="presParOf" srcId="{D7094EB9-EE21-436A-BD05-A715906F5CBA}" destId="{B80D7F17-2258-40A9-899B-474B14BBE03E}" srcOrd="7" destOrd="0" presId="urn:microsoft.com/office/officeart/2005/8/layout/list1"/>
    <dgm:cxn modelId="{68B7AC7F-FE44-4407-97F6-0C8005FDCFEC}" type="presParOf" srcId="{D7094EB9-EE21-436A-BD05-A715906F5CBA}" destId="{930E5AAB-3290-4E0F-92CE-374209B0BB9F}" srcOrd="8" destOrd="0" presId="urn:microsoft.com/office/officeart/2005/8/layout/list1"/>
    <dgm:cxn modelId="{7640A949-F5F6-4001-BB8E-7ADE5FD410D0}" type="presParOf" srcId="{930E5AAB-3290-4E0F-92CE-374209B0BB9F}" destId="{3019BD20-D7D7-4880-8DC0-09170926ED68}" srcOrd="0" destOrd="0" presId="urn:microsoft.com/office/officeart/2005/8/layout/list1"/>
    <dgm:cxn modelId="{5CFDC31F-CA2F-4FFF-9C0D-302BB742810A}" type="presParOf" srcId="{930E5AAB-3290-4E0F-92CE-374209B0BB9F}" destId="{B35DC84B-E796-47E2-ADF0-D77168BA6F76}" srcOrd="1" destOrd="0" presId="urn:microsoft.com/office/officeart/2005/8/layout/list1"/>
    <dgm:cxn modelId="{9D25FE00-9ACA-4EC6-AA5D-75E1855582F8}" type="presParOf" srcId="{D7094EB9-EE21-436A-BD05-A715906F5CBA}" destId="{B283059F-3AD1-4FBD-B66D-7DABEF06CF14}" srcOrd="9" destOrd="0" presId="urn:microsoft.com/office/officeart/2005/8/layout/list1"/>
    <dgm:cxn modelId="{A12FF2CD-F4A4-4FCF-A327-5DC84C9C39A6}" type="presParOf" srcId="{D7094EB9-EE21-436A-BD05-A715906F5CBA}" destId="{F6684BA6-7909-49DA-B682-581F3B8FACCF}" srcOrd="10" destOrd="0" presId="urn:microsoft.com/office/officeart/2005/8/layout/list1"/>
    <dgm:cxn modelId="{DE27425C-83D7-4033-BDC3-9A0B0547FDB4}" type="presParOf" srcId="{D7094EB9-EE21-436A-BD05-A715906F5CBA}" destId="{E7F7702A-554A-43D8-8F70-4C9E8FE6F6C1}" srcOrd="11" destOrd="0" presId="urn:microsoft.com/office/officeart/2005/8/layout/list1"/>
    <dgm:cxn modelId="{107081B2-0312-457D-B9C3-C5FBF5B9B935}" type="presParOf" srcId="{D7094EB9-EE21-436A-BD05-A715906F5CBA}" destId="{66C915F3-EBF5-4FAA-9B4A-7EC360BECA1A}" srcOrd="12" destOrd="0" presId="urn:microsoft.com/office/officeart/2005/8/layout/list1"/>
    <dgm:cxn modelId="{2C5E9583-0F2C-42CE-89F1-78914E098757}" type="presParOf" srcId="{66C915F3-EBF5-4FAA-9B4A-7EC360BECA1A}" destId="{34853D2C-B049-4E2D-B645-E78D5467E11C}" srcOrd="0" destOrd="0" presId="urn:microsoft.com/office/officeart/2005/8/layout/list1"/>
    <dgm:cxn modelId="{D2B7AA79-7E6C-4E38-BF2D-BFFE92B28E2E}" type="presParOf" srcId="{66C915F3-EBF5-4FAA-9B4A-7EC360BECA1A}" destId="{B02C59BE-74A0-4E57-8580-4D94C8D483BE}" srcOrd="1" destOrd="0" presId="urn:microsoft.com/office/officeart/2005/8/layout/list1"/>
    <dgm:cxn modelId="{1D1F3893-B9C5-4B38-9E13-EF6FC25B492C}" type="presParOf" srcId="{D7094EB9-EE21-436A-BD05-A715906F5CBA}" destId="{FF1DABA1-B679-4C8D-A2CC-D38AABF3225A}" srcOrd="13" destOrd="0" presId="urn:microsoft.com/office/officeart/2005/8/layout/list1"/>
    <dgm:cxn modelId="{2F97A210-AC51-46E6-809D-066F965834D0}" type="presParOf" srcId="{D7094EB9-EE21-436A-BD05-A715906F5CBA}" destId="{57670471-9CF8-4046-83B5-18E19774B73E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67F5CF-6B6A-4D8E-8489-AA67CBA41C8E}">
      <dsp:nvSpPr>
        <dsp:cNvPr id="0" name=""/>
        <dsp:cNvSpPr/>
      </dsp:nvSpPr>
      <dsp:spPr>
        <a:xfrm>
          <a:off x="0" y="837221"/>
          <a:ext cx="843528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174935-3AC5-4B28-A335-D9E2D4F477E2}">
      <dsp:nvSpPr>
        <dsp:cNvPr id="0" name=""/>
        <dsp:cNvSpPr/>
      </dsp:nvSpPr>
      <dsp:spPr>
        <a:xfrm>
          <a:off x="2530583" y="21349"/>
          <a:ext cx="5904696" cy="104313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183" tIns="0" rIns="223183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bg1"/>
              </a:solidFill>
            </a:rPr>
            <a:t>Сопоставительное изучение фразеологических систем 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2581505" y="72271"/>
        <a:ext cx="5802852" cy="941290"/>
      </dsp:txXfrm>
    </dsp:sp>
    <dsp:sp modelId="{E0B70419-22B0-43E4-914C-60873BE07B78}">
      <dsp:nvSpPr>
        <dsp:cNvPr id="0" name=""/>
        <dsp:cNvSpPr/>
      </dsp:nvSpPr>
      <dsp:spPr>
        <a:xfrm>
          <a:off x="0" y="2220859"/>
          <a:ext cx="843528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hueOff val="5865114"/>
              <a:satOff val="-13363"/>
              <a:lumOff val="53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553C48-648B-4CAC-96BD-5B1D74C36415}">
      <dsp:nvSpPr>
        <dsp:cNvPr id="0" name=""/>
        <dsp:cNvSpPr/>
      </dsp:nvSpPr>
      <dsp:spPr>
        <a:xfrm>
          <a:off x="0" y="1389502"/>
          <a:ext cx="5904696" cy="1146037"/>
        </a:xfrm>
        <a:prstGeom prst="roundRect">
          <a:avLst/>
        </a:prstGeom>
        <a:solidFill>
          <a:schemeClr val="accent3">
            <a:hueOff val="5865114"/>
            <a:satOff val="-13363"/>
            <a:lumOff val="536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183" tIns="0" rIns="223183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bg1"/>
              </a:solidFill>
            </a:rPr>
            <a:t>Выявление структурно-грамматического параллелизма</a:t>
          </a:r>
          <a:endParaRPr lang="ru-RU" sz="1800" b="1" kern="1200" dirty="0">
            <a:solidFill>
              <a:schemeClr val="bg1"/>
            </a:solidFill>
          </a:endParaRPr>
        </a:p>
      </dsp:txBody>
      <dsp:txXfrm>
        <a:off x="55945" y="1445447"/>
        <a:ext cx="5792806" cy="1034147"/>
      </dsp:txXfrm>
    </dsp:sp>
    <dsp:sp modelId="{F6684BA6-7909-49DA-B682-581F3B8FACCF}">
      <dsp:nvSpPr>
        <dsp:cNvPr id="0" name=""/>
        <dsp:cNvSpPr/>
      </dsp:nvSpPr>
      <dsp:spPr>
        <a:xfrm>
          <a:off x="0" y="3554986"/>
          <a:ext cx="843528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hueOff val="11730227"/>
              <a:satOff val="-26725"/>
              <a:lumOff val="1072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5DC84B-E796-47E2-ADF0-D77168BA6F76}">
      <dsp:nvSpPr>
        <dsp:cNvPr id="0" name=""/>
        <dsp:cNvSpPr/>
      </dsp:nvSpPr>
      <dsp:spPr>
        <a:xfrm>
          <a:off x="2530583" y="2880319"/>
          <a:ext cx="5904696" cy="1096527"/>
        </a:xfrm>
        <a:prstGeom prst="roundRect">
          <a:avLst/>
        </a:prstGeom>
        <a:solidFill>
          <a:schemeClr val="accent3">
            <a:hueOff val="11730227"/>
            <a:satOff val="-26725"/>
            <a:lumOff val="1072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183" tIns="0" rIns="223183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2">
                  <a:lumMod val="50000"/>
                </a:schemeClr>
              </a:solidFill>
            </a:rPr>
            <a:t>Выявление закономерностей и расхождений</a:t>
          </a:r>
          <a:endParaRPr lang="ru-RU" sz="2000" b="1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2584111" y="2933847"/>
        <a:ext cx="5797640" cy="989471"/>
      </dsp:txXfrm>
    </dsp:sp>
    <dsp:sp modelId="{57670471-9CF8-4046-83B5-18E19774B73E}">
      <dsp:nvSpPr>
        <dsp:cNvPr id="0" name=""/>
        <dsp:cNvSpPr/>
      </dsp:nvSpPr>
      <dsp:spPr>
        <a:xfrm>
          <a:off x="0" y="4793793"/>
          <a:ext cx="843528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hueOff val="17595341"/>
              <a:satOff val="-40088"/>
              <a:lumOff val="160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2C59BE-74A0-4E57-8580-4D94C8D483BE}">
      <dsp:nvSpPr>
        <dsp:cNvPr id="0" name=""/>
        <dsp:cNvSpPr/>
      </dsp:nvSpPr>
      <dsp:spPr>
        <a:xfrm>
          <a:off x="0" y="4186073"/>
          <a:ext cx="5904696" cy="1001206"/>
        </a:xfrm>
        <a:prstGeom prst="roundRect">
          <a:avLst/>
        </a:prstGeom>
        <a:solidFill>
          <a:schemeClr val="accent3">
            <a:hueOff val="17595341"/>
            <a:satOff val="-40088"/>
            <a:lumOff val="1608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183" tIns="0" rIns="223183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2">
                  <a:lumMod val="50000"/>
                </a:schemeClr>
              </a:solidFill>
            </a:rPr>
            <a:t> </a:t>
          </a:r>
          <a:r>
            <a:rPr lang="ru-RU" sz="2400" b="1" kern="1200" dirty="0" smtClean="0">
              <a:solidFill>
                <a:schemeClr val="bg2">
                  <a:lumMod val="50000"/>
                </a:schemeClr>
              </a:solidFill>
            </a:rPr>
            <a:t>Рассмотрение стержневого компонента</a:t>
          </a:r>
          <a:endParaRPr lang="ru-RU" sz="2400" b="1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48875" y="4234948"/>
        <a:ext cx="5806946" cy="9034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0CBB-728B-4490-903C-68440F88B60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B174D8-D7AA-4B8F-BA9A-80012D16B7E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0CBB-728B-4490-903C-68440F88B60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174D8-D7AA-4B8F-BA9A-80012D16B7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0CBB-728B-4490-903C-68440F88B60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174D8-D7AA-4B8F-BA9A-80012D16B7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410CBB-728B-4490-903C-68440F88B60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6B174D8-D7AA-4B8F-BA9A-80012D16B7E5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0CBB-728B-4490-903C-68440F88B60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174D8-D7AA-4B8F-BA9A-80012D16B7E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0CBB-728B-4490-903C-68440F88B60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174D8-D7AA-4B8F-BA9A-80012D16B7E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174D8-D7AA-4B8F-BA9A-80012D16B7E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0CBB-728B-4490-903C-68440F88B60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0CBB-728B-4490-903C-68440F88B60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174D8-D7AA-4B8F-BA9A-80012D16B7E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0CBB-728B-4490-903C-68440F88B60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174D8-D7AA-4B8F-BA9A-80012D16B7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410CBB-728B-4490-903C-68440F88B60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6B174D8-D7AA-4B8F-BA9A-80012D16B7E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0CBB-728B-4490-903C-68440F88B60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B174D8-D7AA-4B8F-BA9A-80012D16B7E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6410CBB-728B-4490-903C-68440F88B604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6B174D8-D7AA-4B8F-BA9A-80012D16B7E5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2681524"/>
          </a:xfrm>
        </p:spPr>
        <p:txBody>
          <a:bodyPr/>
          <a:lstStyle/>
          <a:p>
            <a:r>
              <a:rPr lang="ru-RU" dirty="0" smtClean="0"/>
              <a:t>Докладчики: </a:t>
            </a:r>
            <a:r>
              <a:rPr lang="ru-RU" dirty="0" smtClean="0"/>
              <a:t>Филимонова Наталья Владимировна, кандидат филологических наук, доцент Гуманитарного института </a:t>
            </a:r>
            <a:r>
              <a:rPr lang="ru-RU" dirty="0" err="1" smtClean="0"/>
              <a:t>североведения</a:t>
            </a:r>
            <a:r>
              <a:rPr lang="ru-RU" dirty="0" smtClean="0"/>
              <a:t> Югорского государственного </a:t>
            </a:r>
            <a:r>
              <a:rPr lang="ru-RU" dirty="0" smtClean="0"/>
              <a:t>университета</a:t>
            </a:r>
          </a:p>
          <a:p>
            <a:r>
              <a:rPr lang="ru-RU" dirty="0" smtClean="0"/>
              <a:t>Владимирова С.В. </a:t>
            </a:r>
            <a:r>
              <a:rPr lang="ru-RU" dirty="0"/>
              <a:t>кандидат </a:t>
            </a:r>
            <a:r>
              <a:rPr lang="ru-RU" dirty="0" smtClean="0"/>
              <a:t>педагогических наук</a:t>
            </a:r>
            <a:r>
              <a:rPr lang="ru-RU" dirty="0"/>
              <a:t>, доцент Гуманитарного института </a:t>
            </a:r>
            <a:r>
              <a:rPr lang="ru-RU" dirty="0" err="1"/>
              <a:t>североведения</a:t>
            </a:r>
            <a:r>
              <a:rPr lang="ru-RU" dirty="0"/>
              <a:t> Югорского государственного университета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980728"/>
            <a:ext cx="8305800" cy="2434204"/>
          </a:xfrm>
        </p:spPr>
        <p:txBody>
          <a:bodyPr/>
          <a:lstStyle/>
          <a:p>
            <a:r>
              <a:rPr lang="ru-RU" sz="3600" dirty="0">
                <a:solidFill>
                  <a:srgbClr val="FF0000"/>
                </a:solidFill>
                <a:effectLst/>
              </a:rPr>
              <a:t>Грамматические особенности фразеологизмов, называющих человека по чертам характера. Категория количественной определенности.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6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Основной принцип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/>
              <a:t>Антропологическая направленность присуща многим лингвистическим исследованиям. Антропологический принцип языка проявляется в семантической организации фразеологизмов-наименований </a:t>
            </a:r>
            <a:r>
              <a:rPr lang="ru-RU" sz="3600" dirty="0" smtClean="0"/>
              <a:t>лица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93819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207967"/>
              </p:ext>
            </p:extLst>
          </p:nvPr>
        </p:nvGraphicFramePr>
        <p:xfrm>
          <a:off x="457200" y="908720"/>
          <a:ext cx="8435280" cy="5187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4029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Основные векторы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85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2800" dirty="0"/>
              <a:t>Главный (стержневой) компонент </a:t>
            </a:r>
            <a:r>
              <a:rPr lang="ru-RU" sz="2800" dirty="0" smtClean="0"/>
              <a:t>фразеологизма </a:t>
            </a:r>
            <a:r>
              <a:rPr lang="ru-RU" sz="2800" dirty="0"/>
              <a:t>является грамматически независимым, относится к определенной части речи </a:t>
            </a:r>
            <a:r>
              <a:rPr lang="ru-RU" sz="2800" dirty="0" smtClean="0"/>
              <a:t>и </a:t>
            </a:r>
            <a:r>
              <a:rPr lang="ru-RU" sz="2800" dirty="0"/>
              <a:t>функционирует в качестве определенного члена предложения. Он формирует категориальную семантику и определяет морфологические особенности всего фразеологизма в </a:t>
            </a:r>
            <a:r>
              <a:rPr lang="ru-RU" sz="2800" dirty="0" smtClean="0"/>
              <a:t>целом</a:t>
            </a:r>
            <a:endParaRPr lang="ru-RU" sz="28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Основные тезисы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594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/>
              <a:t>Грамматические категории рода, числа и падежа фразеологизмов-</a:t>
            </a:r>
            <a:r>
              <a:rPr lang="ru-RU" sz="2800" dirty="0" err="1"/>
              <a:t>антропономинантов</a:t>
            </a:r>
            <a:r>
              <a:rPr lang="ru-RU" sz="2800" dirty="0"/>
              <a:t> как в русском, так и немецком языках выражаются опорным (стержневым) компонентом – именем существительным, который выступает средством выражения изменяемости, вследствие чего изменяемым становится весь фразеологизм.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3574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/>
              <a:t>Общим грамматическим значением категории числа ФАН, семантически ориентированных на характер человека в русском и немецком языках, является значение количественной определенности лица, обозначенного данным фразеологизмом. Выступая в форме единственного числа, фразеологизм-</a:t>
            </a:r>
            <a:r>
              <a:rPr lang="ru-RU" dirty="0" err="1"/>
              <a:t>антропономинант</a:t>
            </a:r>
            <a:r>
              <a:rPr lang="ru-RU" dirty="0"/>
              <a:t> обозначает одно лицо, обладающее определенной чертой характера, а в форме множественного числа – называет раздельное множество лиц, у которых указанное качество </a:t>
            </a:r>
            <a:r>
              <a:rPr lang="ru-RU" dirty="0" smtClean="0"/>
              <a:t>присутствует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640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Г</a:t>
            </a:r>
            <a:r>
              <a:rPr lang="ru-RU" dirty="0" smtClean="0">
                <a:solidFill>
                  <a:schemeClr val="bg1"/>
                </a:solidFill>
              </a:rPr>
              <a:t>рамматически </a:t>
            </a:r>
            <a:r>
              <a:rPr lang="ru-RU" dirty="0">
                <a:solidFill>
                  <a:schemeClr val="bg1"/>
                </a:solidFill>
              </a:rPr>
              <a:t>главные компоненты </a:t>
            </a:r>
            <a:r>
              <a:rPr lang="ru-RU" dirty="0" smtClean="0">
                <a:solidFill>
                  <a:schemeClr val="bg1"/>
                </a:solidFill>
              </a:rPr>
              <a:t>ФЕ могут </a:t>
            </a:r>
            <a:r>
              <a:rPr lang="ru-RU" dirty="0">
                <a:solidFill>
                  <a:schemeClr val="bg1"/>
                </a:solidFill>
              </a:rPr>
              <a:t>выступать как в полной, так и не в полной числовой </a:t>
            </a:r>
            <a:r>
              <a:rPr lang="ru-RU" dirty="0" smtClean="0">
                <a:solidFill>
                  <a:schemeClr val="bg1"/>
                </a:solidFill>
              </a:rPr>
              <a:t>парадигме:</a:t>
            </a:r>
          </a:p>
          <a:p>
            <a:pPr algn="ctr"/>
            <a:endParaRPr lang="ru-RU" dirty="0">
              <a:solidFill>
                <a:schemeClr val="bg1"/>
              </a:solidFill>
            </a:endParaRPr>
          </a:p>
          <a:p>
            <a:pPr algn="ctr"/>
            <a:r>
              <a:rPr lang="ru-RU" dirty="0">
                <a:solidFill>
                  <a:schemeClr val="bg1"/>
                </a:solidFill>
              </a:rPr>
              <a:t>- иметь форму единственного и форму множественного числа;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- функционировать только в форме одного из </a:t>
            </a:r>
            <a:r>
              <a:rPr lang="ru-RU" dirty="0" smtClean="0">
                <a:solidFill>
                  <a:schemeClr val="bg1"/>
                </a:solidFill>
              </a:rPr>
              <a:t>чисел: либо </a:t>
            </a:r>
            <a:r>
              <a:rPr lang="ru-RU" dirty="0">
                <a:solidFill>
                  <a:schemeClr val="bg1"/>
                </a:solidFill>
              </a:rPr>
              <a:t>в единственном, либо во множественном числе.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Главная особенность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6114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792</TotalTime>
  <Words>263</Words>
  <Application>Microsoft Office PowerPoint</Application>
  <PresentationFormat>Экран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Грамматические особенности фразеологизмов, называющих человека по чертам характера. Категория количественной определенности.</vt:lpstr>
      <vt:lpstr>Основной принцип</vt:lpstr>
      <vt:lpstr>Основные векторы</vt:lpstr>
      <vt:lpstr>Основные тезисы</vt:lpstr>
      <vt:lpstr>Презентация PowerPoint</vt:lpstr>
      <vt:lpstr>Презентация PowerPoint</vt:lpstr>
      <vt:lpstr>Главная особенность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национальной кухни российских немцев на территории ХМАО - Югры</dc:title>
  <dc:creator>Vitaliy</dc:creator>
  <cp:lastModifiedBy>Vitaliy</cp:lastModifiedBy>
  <cp:revision>21</cp:revision>
  <dcterms:created xsi:type="dcterms:W3CDTF">2019-10-13T18:21:11Z</dcterms:created>
  <dcterms:modified xsi:type="dcterms:W3CDTF">2019-12-05T17:11:02Z</dcterms:modified>
</cp:coreProperties>
</file>