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66" r:id="rId5"/>
    <p:sldId id="264" r:id="rId6"/>
    <p:sldId id="265" r:id="rId7"/>
    <p:sldId id="263" r:id="rId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6" d="100"/>
          <a:sy n="56" d="100"/>
        </p:scale>
        <p:origin x="-90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165CFAC-855C-4D92-A406-0B8957F7C91F}" type="datetimeFigureOut">
              <a:rPr lang="ru-RU" smtClean="0"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008B37A-E3EE-473C-BD67-E2CC3196F34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jpeg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0-tub-ru.yandex.net/i?id=461e09c8c618c49564d9e4257bcadf70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63688" cy="1763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39197" y="97014"/>
            <a:ext cx="73003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Отчет реализации научного проекта за 2018 год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Участника программы «Академическая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аспирантура»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ФГБОУ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«Югорский государственный университет»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353326"/>
              </p:ext>
            </p:extLst>
          </p:nvPr>
        </p:nvGraphicFramePr>
        <p:xfrm>
          <a:off x="0" y="1763689"/>
          <a:ext cx="9036496" cy="4715314"/>
        </p:xfrm>
        <a:graphic>
          <a:graphicData uri="http://schemas.openxmlformats.org/drawingml/2006/table">
            <a:tbl>
              <a:tblPr firstRow="1" firstCol="1" bandRow="1"/>
              <a:tblGrid>
                <a:gridCol w="3249758"/>
                <a:gridCol w="5786738"/>
              </a:tblGrid>
              <a:tr h="387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cs typeface="Times New Roman"/>
                        </a:rPr>
                        <a:t>ФИО аспиранта 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cs typeface="Times New Roman"/>
                        </a:rPr>
                        <a:t>Хайдукова Екатерина Сергеевна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1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cs typeface="Times New Roman"/>
                        </a:rPr>
                        <a:t>Наименование направления подготовки 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cs typeface="Times New Roman"/>
                        </a:rPr>
                        <a:t> 38.06.01 Экономика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1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cs typeface="Times New Roman"/>
                        </a:rPr>
                        <a:t>Образовательная программа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cs typeface="Times New Roman"/>
                        </a:rPr>
                        <a:t>Экономика и управление народным хозяйством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cs typeface="Times New Roman"/>
                        </a:rPr>
                        <a:t>Научный руководитель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cs typeface="Times New Roman"/>
                        </a:rPr>
                        <a:t>Богомолова Любовь Леонидовна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96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 </a:t>
                      </a: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диссертации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073" marR="6807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cs typeface="Times New Roman"/>
                        </a:rPr>
                        <a:t>Совершенствование государственного регулирования миграционных процессов нефтегазодобывающего региона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Научная школа ЮГУ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073" marR="6807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cs typeface="Times New Roman"/>
                        </a:rPr>
                        <a:t>Региональные особенности развития экономики северных территорий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1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x-none" sz="20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Руководитель научной школы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x-none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Богомолова Любовь Леонидовна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073" marR="6807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454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m0-tub-ru.yandex.net/i?id=461e09c8c618c49564d9e4257bcadf70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63688" cy="1763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79511" y="3717032"/>
            <a:ext cx="88207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Объектом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исследования является миграционные процессы нефтегазодобывающего региона.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исследования являются проблемы государственное регулирование миграционных процессов нефтегазодобывающего региона.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44486"/>
            <a:ext cx="882071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Целью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исследования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теоретико-методологическое обоснование       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концептуальных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подходов исследования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миграционных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процессов, определение закономерностей их формирования в зависимости от привлекательности нефтегазодобывающего региона и выявление на этой основе направлений совершенствования государственного управления в системе региональной экономики.</a:t>
            </a:r>
          </a:p>
        </p:txBody>
      </p:sp>
    </p:spTree>
    <p:extLst>
      <p:ext uri="{BB962C8B-B14F-4D97-AF65-F5344CB8AC3E}">
        <p14:creationId xmlns:p14="http://schemas.microsoft.com/office/powerpoint/2010/main" val="333954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848872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Задачи диссертационного исследования (срок реализации 2018 год)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2204864"/>
            <a:ext cx="8496944" cy="4320480"/>
          </a:xfrm>
        </p:spPr>
        <p:txBody>
          <a:bodyPr>
            <a:normAutofit/>
          </a:bodyPr>
          <a:lstStyle/>
          <a:p>
            <a:pPr lvl="0"/>
            <a:r>
              <a:rPr lang="ru-RU" sz="2800" dirty="0" smtClean="0"/>
              <a:t>Исследовать </a:t>
            </a:r>
            <a:r>
              <a:rPr lang="ru-RU" sz="2800" dirty="0"/>
              <a:t>сущностную основу миграционных процессов нефтегазодобывающего региона; </a:t>
            </a:r>
          </a:p>
          <a:p>
            <a:r>
              <a:rPr lang="ru-RU" sz="2800" dirty="0" smtClean="0"/>
              <a:t>Выявить </a:t>
            </a:r>
            <a:r>
              <a:rPr lang="ru-RU" sz="2800" dirty="0"/>
              <a:t>и теоретически обосновать детерминирующие факторы миграции с помощью проведения анализа теоретических основ, научных подходов исследования миграции населения (в том числе существующих направлений методологического подхода)</a:t>
            </a:r>
            <a:endParaRPr lang="ru-RU" sz="2800" dirty="0"/>
          </a:p>
        </p:txBody>
      </p:sp>
      <p:pic>
        <p:nvPicPr>
          <p:cNvPr id="4" name="Picture 2" descr="https://im0-tub-ru.yandex.net/i?id=461e09c8c618c49564d9e4257bcadf70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00806" cy="1700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929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260648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effectLst/>
              </a:rPr>
              <a:t>Выполнение плана графика реализации научного проекта</a:t>
            </a:r>
            <a:endParaRPr lang="ru-RU" sz="3200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37781"/>
              </p:ext>
            </p:extLst>
          </p:nvPr>
        </p:nvGraphicFramePr>
        <p:xfrm>
          <a:off x="107504" y="1581037"/>
          <a:ext cx="9422184" cy="5142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Документ" r:id="rId3" imgW="6069141" imgH="4377731" progId="Word.Document.12">
                  <p:embed/>
                </p:oleObj>
              </mc:Choice>
              <mc:Fallback>
                <p:oleObj name="Документ" r:id="rId3" imgW="6069141" imgH="437773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504" y="1581037"/>
                        <a:ext cx="9422184" cy="51428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2" descr="https://im0-tub-ru.yandex.net/i?id=461e09c8c618c49564d9e4257bcadf70&amp;n=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484783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018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520623" cy="1224136"/>
          </a:xfrm>
        </p:spPr>
        <p:txBody>
          <a:bodyPr/>
          <a:lstStyle/>
          <a:p>
            <a:pPr marL="0" lvl="0" indent="0">
              <a:buNone/>
            </a:pPr>
            <a:r>
              <a:rPr lang="ru-RU" sz="3200" dirty="0">
                <a:effectLst/>
              </a:rPr>
              <a:t>Выполнение показателей результативности научного проекта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endParaRPr lang="ru-RU" sz="24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14384175"/>
              </p:ext>
            </p:extLst>
          </p:nvPr>
        </p:nvGraphicFramePr>
        <p:xfrm>
          <a:off x="179512" y="1340768"/>
          <a:ext cx="8712968" cy="5139972"/>
        </p:xfrm>
        <a:graphic>
          <a:graphicData uri="http://schemas.openxmlformats.org/drawingml/2006/table">
            <a:tbl>
              <a:tblPr firstRow="1" firstCol="1" bandRow="1"/>
              <a:tblGrid>
                <a:gridCol w="576064"/>
                <a:gridCol w="3567209"/>
                <a:gridCol w="1522701"/>
                <a:gridCol w="1523497"/>
                <a:gridCol w="1523497"/>
              </a:tblGrid>
              <a:tr h="28238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Показатели результативности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Calibri"/>
                          <a:ea typeface="Times New Roman"/>
                        </a:rPr>
                        <a:t>Единица измерения</a:t>
                      </a: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Результат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76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Факт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Calibri"/>
                          <a:ea typeface="Times New Roman"/>
                        </a:rPr>
                        <a:t>Количество опубликованных (принятых к публикации) результатов диссертационного исследования в изданиях, индексируемых в базах данных </a:t>
                      </a:r>
                      <a:r>
                        <a:rPr lang="ru-RU" sz="1600" dirty="0" err="1">
                          <a:effectLst/>
                          <a:latin typeface="Calibri"/>
                          <a:ea typeface="Times New Roman"/>
                        </a:rPr>
                        <a:t>Web</a:t>
                      </a:r>
                      <a:r>
                        <a:rPr lang="ru-RU" sz="1600" dirty="0"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Calibri"/>
                          <a:ea typeface="Times New Roman"/>
                        </a:rPr>
                        <a:t>of</a:t>
                      </a:r>
                      <a:r>
                        <a:rPr lang="ru-RU" sz="1600" dirty="0"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Calibri"/>
                          <a:ea typeface="Times New Roman"/>
                        </a:rPr>
                        <a:t>Science</a:t>
                      </a:r>
                      <a:r>
                        <a:rPr lang="ru-RU" sz="1600" dirty="0">
                          <a:effectLst/>
                          <a:latin typeface="Calibri"/>
                          <a:ea typeface="Times New Roman"/>
                        </a:rPr>
                        <a:t> и (или) </a:t>
                      </a:r>
                      <a:r>
                        <a:rPr lang="ru-RU" sz="1600" dirty="0" err="1">
                          <a:effectLst/>
                          <a:latin typeface="Calibri"/>
                          <a:ea typeface="Times New Roman"/>
                        </a:rPr>
                        <a:t>Scopus</a:t>
                      </a:r>
                      <a:r>
                        <a:rPr lang="ru-RU" sz="1600" dirty="0">
                          <a:effectLst/>
                          <a:latin typeface="Calibri"/>
                          <a:ea typeface="Times New Roman"/>
                        </a:rPr>
                        <a:t> (не менее одной публикации в год, включая публикации в соавторстве) </a:t>
                      </a:r>
                    </a:p>
                  </a:txBody>
                  <a:tcPr marL="38113" marR="381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Calibri"/>
                          <a:ea typeface="Times New Roman"/>
                        </a:rPr>
                        <a:t>количество публикаций (единиц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Calibri"/>
                          <a:ea typeface="Times New Roman"/>
                        </a:rPr>
                        <a:t>Количество очных докладов, представленных на международных и всероссийских конференциях, симпозиумах и иных научных мероприятиях по теме диссертационного исследования (не менее одного мероприятия в год)</a:t>
                      </a:r>
                    </a:p>
                  </a:txBody>
                  <a:tcPr marL="38113" marR="381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Calibri"/>
                          <a:ea typeface="Times New Roman"/>
                        </a:rPr>
                        <a:t>количество докладов (единиц)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13" marR="381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2" descr="https://im0-tub-ru.yandex.net/i?id=461e09c8c618c49564d9e4257bcadf70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9632" cy="1259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168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92593508"/>
              </p:ext>
            </p:extLst>
          </p:nvPr>
        </p:nvGraphicFramePr>
        <p:xfrm>
          <a:off x="251520" y="404664"/>
          <a:ext cx="8640959" cy="5867185"/>
        </p:xfrm>
        <a:graphic>
          <a:graphicData uri="http://schemas.openxmlformats.org/drawingml/2006/table">
            <a:tbl>
              <a:tblPr firstRow="1" firstCol="1" bandRow="1"/>
              <a:tblGrid>
                <a:gridCol w="482110"/>
                <a:gridCol w="2973913"/>
                <a:gridCol w="1728011"/>
                <a:gridCol w="1728011"/>
                <a:gridCol w="1728914"/>
              </a:tblGrid>
              <a:tr h="1609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Calibri"/>
                          <a:ea typeface="Times New Roman"/>
                        </a:rPr>
                        <a:t>Количество проведенных научных семинаров ФГБОУ ВО «Югорский государственный университет» (не менее одного научного семинара в год)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  <a:latin typeface="Calibri"/>
                          <a:ea typeface="Times New Roman"/>
                        </a:rPr>
                        <a:t>количество семинаров (единиц)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5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Calibri"/>
                          <a:ea typeface="Times New Roman"/>
                        </a:rPr>
                        <a:t>Количество подготовленных и поданных заявок на получение научных грантов, выполнение прикладных научно-исследовательских работ, оказание научно-технических услуг (не менее одной заявки в год)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  <a:latin typeface="Calibri"/>
                          <a:ea typeface="Times New Roman"/>
                        </a:rPr>
                        <a:t>количество заявок (единиц)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7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  <a:latin typeface="Calibri"/>
                          <a:ea typeface="Times New Roman"/>
                        </a:rPr>
                        <a:t>Объем привлеченных денежных средств на проведение диссертационного исследования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тыс. рублей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00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im0-tub-ru.yandex.net/i?id=461e09c8c618c49564d9e4257bcadf70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63688" cy="1763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26532" y="438963"/>
            <a:ext cx="66967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ФГБОУ ВО «Югорский государственный университет»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4399" y="2924943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>
                <a:solidFill>
                  <a:schemeClr val="accent2">
                    <a:lumMod val="50000"/>
                  </a:schemeClr>
                </a:solidFill>
              </a:rPr>
              <a:t>Спасибо за внимание!</a:t>
            </a:r>
            <a:endParaRPr lang="ru-RU" sz="6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63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454</TotalTime>
  <Words>358</Words>
  <Application>Microsoft Office PowerPoint</Application>
  <PresentationFormat>Экран (4:3)</PresentationFormat>
  <Paragraphs>67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Воздушный поток</vt:lpstr>
      <vt:lpstr>Документ Microsoft Word</vt:lpstr>
      <vt:lpstr>Презентация PowerPoint</vt:lpstr>
      <vt:lpstr>Презентация PowerPoint</vt:lpstr>
      <vt:lpstr>Задачи диссертационного исследования (срок реализации 2018 год)</vt:lpstr>
      <vt:lpstr>Выполнение плана графика реализации научного проекта</vt:lpstr>
      <vt:lpstr>Выполнение показателей результативности научного проекта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МАЛОГО БИЗНЕСА НА МИГРАЦИОННЫЕ ПРОЦЕССЫ  СЕВЕРНЫХ НЕФТЕГАЗОДОБЫВАЮЩИХ ТЕРРИТОРИЙ</dc:title>
  <dc:creator>Хайдукова Екатерина С.</dc:creator>
  <cp:lastModifiedBy>Харисова Елизавета Вал.</cp:lastModifiedBy>
  <cp:revision>23</cp:revision>
  <cp:lastPrinted>2017-12-21T08:45:06Z</cp:lastPrinted>
  <dcterms:created xsi:type="dcterms:W3CDTF">2017-11-03T09:25:43Z</dcterms:created>
  <dcterms:modified xsi:type="dcterms:W3CDTF">2018-12-04T08:06:58Z</dcterms:modified>
</cp:coreProperties>
</file>