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65" r:id="rId3"/>
    <p:sldId id="257" r:id="rId4"/>
    <p:sldId id="266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128E-613C-44E2-997E-2B8BDCEB40A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C631E-39FC-4DBB-AD40-FB2FE7785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81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C631E-39FC-4DBB-AD40-FB2FE77851A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63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C631E-39FC-4DBB-AD40-FB2FE77851A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6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8488C4">
                <a:alpha val="20000"/>
                <a:lumMod val="91000"/>
                <a:lumOff val="9000"/>
              </a:srgbClr>
            </a:gs>
            <a:gs pos="53000">
              <a:srgbClr val="D4DEFF"/>
            </a:gs>
            <a:gs pos="76000">
              <a:srgbClr val="D4DEFF"/>
            </a:gs>
            <a:gs pos="97000">
              <a:srgbClr val="96AB94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528272"/>
              </p:ext>
            </p:extLst>
          </p:nvPr>
        </p:nvGraphicFramePr>
        <p:xfrm>
          <a:off x="179512" y="332656"/>
          <a:ext cx="8424936" cy="5468112"/>
        </p:xfrm>
        <a:graphic>
          <a:graphicData uri="http://schemas.openxmlformats.org/drawingml/2006/table">
            <a:tbl>
              <a:tblPr firstRow="1" firstCol="1" bandRow="1"/>
              <a:tblGrid>
                <a:gridCol w="3384376"/>
                <a:gridCol w="5040560"/>
              </a:tblGrid>
              <a:tr h="347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 аспиранта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Устюжанцева Анастасия Николаевна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Курс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Наименование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направления подготовки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38.06.01 Экономика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Образовательная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программа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Экономика и управление народным хозяйством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Научный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руководитель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Исламутдинов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Вадим </a:t>
                      </a:r>
                      <a:r>
                        <a:rPr lang="ru-RU" sz="24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Фаруарович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Научная 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ЮГУ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Региональные особенности развития экономики северных территорий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74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96952"/>
            <a:ext cx="8728127" cy="34563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разработке новых и совершенствовании существующих подходов к обеспечению экономической безопасности предприятий топливно-энергетического комплекса, выработке предложений и методических рекомендаций по обеспечению экономической безопасности предприятий топливно-энергетического комплекса.</a:t>
            </a:r>
          </a:p>
          <a:p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317621"/>
              </p:ext>
            </p:extLst>
          </p:nvPr>
        </p:nvGraphicFramePr>
        <p:xfrm>
          <a:off x="323528" y="260648"/>
          <a:ext cx="8424936" cy="2453640"/>
        </p:xfrm>
        <a:graphic>
          <a:graphicData uri="http://schemas.openxmlformats.org/drawingml/2006/table">
            <a:tbl>
              <a:tblPr firstRow="1" firstCol="1" bandRow="1"/>
              <a:tblGrid>
                <a:gridCol w="2952328"/>
                <a:gridCol w="5472608"/>
              </a:tblGrid>
              <a:tr h="10435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Тема </a:t>
                      </a:r>
                      <a:r>
                        <a:rPr lang="ru-RU" sz="2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научного проекта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Совершенствование механизмов обеспечения экономической безопасности предприятий топливно-энергетического комплекса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91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топливно-энергетический комплекс Ханты-Мансийского автономного округа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Югры.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отношения, возникающие в процессе обеспечения экономической безопасности предприятий топливно-энергетического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области: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Business, Management and Accounting (all), Decision Sciences (all), Economics, Econometrics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46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0891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Сведения о реализации задач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420373"/>
              </p:ext>
            </p:extLst>
          </p:nvPr>
        </p:nvGraphicFramePr>
        <p:xfrm>
          <a:off x="755576" y="17686584"/>
          <a:ext cx="4525962" cy="21945600"/>
        </p:xfrm>
        <a:graphic>
          <a:graphicData uri="http://schemas.openxmlformats.org/drawingml/2006/table">
            <a:tbl>
              <a:tblPr firstRow="1" firstCol="1" bandRow="1"/>
              <a:tblGrid>
                <a:gridCol w="602858"/>
                <a:gridCol w="1592234"/>
                <a:gridCol w="602858"/>
                <a:gridCol w="777560"/>
                <a:gridCol w="777560"/>
                <a:gridCol w="172892"/>
              </a:tblGrid>
              <a:tr h="10057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</a:rPr>
                        <a:t>№ п/п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Задачи диссертационного исследования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Срок реализации (квартал, год)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Результат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09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1.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Выявить сущность, структуру и особенности экономической безопасности предприятий топливно-энергетического комплекса, уточнить понятия по исследуемой проблеме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2.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Выявить и систематизировать наиболее опасные угрозы и вызовы экономической безопасности предприятий топливно-энергетического комплекса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Статья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Web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Science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и (или)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Scopus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НИР, научный семинар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Статья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Web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Science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НИР, научный семинар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031124"/>
              </p:ext>
            </p:extLst>
          </p:nvPr>
        </p:nvGraphicFramePr>
        <p:xfrm>
          <a:off x="467544" y="836712"/>
          <a:ext cx="8352928" cy="5040560"/>
        </p:xfrm>
        <a:graphic>
          <a:graphicData uri="http://schemas.openxmlformats.org/drawingml/2006/table">
            <a:tbl>
              <a:tblPr firstRow="1" firstCol="1" bandRow="1"/>
              <a:tblGrid>
                <a:gridCol w="576064"/>
                <a:gridCol w="2880320"/>
                <a:gridCol w="1080120"/>
                <a:gridCol w="936104"/>
                <a:gridCol w="1440160"/>
                <a:gridCol w="1440160"/>
              </a:tblGrid>
              <a:tr h="12034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</a:rPr>
                        <a:t>№ п/п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Задачи диссертационного исследования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Срок реализации (квартал, год)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</a:rPr>
                        <a:t>Результат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1.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Выявить сущность, структуру и особенности экономической безопасности предприятий топливно-энергетического комплекса, уточнить понятия по исследуемой проблеме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6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2.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Выявить и систематизировать наиболее опасные угрозы и вызовы экономической безопасности предприятий топливно-энергетического комплекса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Статья Web of Science и (или) Scopus, НИР, научный семинар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Статья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Web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Science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НИР, научный семинар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78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0891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результативности научного проекта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339536"/>
              </p:ext>
            </p:extLst>
          </p:nvPr>
        </p:nvGraphicFramePr>
        <p:xfrm>
          <a:off x="755576" y="17686584"/>
          <a:ext cx="4525962" cy="21945600"/>
        </p:xfrm>
        <a:graphic>
          <a:graphicData uri="http://schemas.openxmlformats.org/drawingml/2006/table">
            <a:tbl>
              <a:tblPr firstRow="1" firstCol="1" bandRow="1"/>
              <a:tblGrid>
                <a:gridCol w="602858"/>
                <a:gridCol w="1592234"/>
                <a:gridCol w="602858"/>
                <a:gridCol w="777560"/>
                <a:gridCol w="777560"/>
                <a:gridCol w="172892"/>
              </a:tblGrid>
              <a:tr h="10057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</a:rPr>
                        <a:t>№ п/п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Задачи диссертационного исследования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Срок реализации (квартал, год) 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</a:rPr>
                        <a:t>Результат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09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1.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Выявить сущность, структуру и особенности экономической безопасности предприятий топливно-энергетического комплекса, уточнить понятия по исследуемой проблеме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Материалы конференции, Статья ВАК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2.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Выявить и систематизировать наиболее опасные угрозы и вызовы экономической безопасности предприятий топливно-энергетического комплекса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2018</a:t>
                      </a:r>
                    </a:p>
                  </a:txBody>
                  <a:tcPr marL="37716" marR="377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Статья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Web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Science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и (или)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Scopus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НИР, научный семинар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Статья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Web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Science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, НИР, научный семинар</a:t>
                      </a:r>
                    </a:p>
                  </a:txBody>
                  <a:tcPr marL="37716" marR="377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6010"/>
              </p:ext>
            </p:extLst>
          </p:nvPr>
        </p:nvGraphicFramePr>
        <p:xfrm>
          <a:off x="251520" y="908720"/>
          <a:ext cx="8568952" cy="5120640"/>
        </p:xfrm>
        <a:graphic>
          <a:graphicData uri="http://schemas.openxmlformats.org/drawingml/2006/table">
            <a:tbl>
              <a:tblPr firstRow="1" firstCol="1" bandRow="1"/>
              <a:tblGrid>
                <a:gridCol w="504056"/>
                <a:gridCol w="5400600"/>
                <a:gridCol w="1368152"/>
                <a:gridCol w="648072"/>
                <a:gridCol w="648072"/>
              </a:tblGrid>
              <a:tr h="23238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</a:rPr>
                        <a:t>№ п/п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</a:rPr>
                        <a:t>Показатели результативности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</a:rPr>
                        <a:t>Единица измерения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</a:rPr>
                        <a:t>2018 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9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Количество опубликованных (принятых к публикации) результатов диссертационного исследования в изданиях, индексируемых в базах данных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</a:rPr>
                        <a:t>Web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</a:rPr>
                        <a:t>of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</a:rPr>
                        <a:t>Science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 и (или)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</a:rPr>
                        <a:t>Scopus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 (не менее одной публикации в год, включая публикации в соавторстве)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количество публикаций (единиц)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55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</a:rPr>
                        <a:t>Количество очных докладов, представленных на международных и всероссийских конференциях, симпозиумах и иных научных мероприятиях по теме диссертационного исследования (не менее одного мероприятия в год)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количество докладов (единиц)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1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</a:rPr>
                        <a:t>Количество проведенных научных семинаров ФГБОУ ВО «Югорский государственный университет» (не менее одного научного семинара в год)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количество семинаров (единиц)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55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</a:rPr>
                        <a:t>Количество подготовленных и поданных заявок на получение научных грантов, выполнение прикладных научно-исследовательских работ, оказание научно-технических услуг (не менее одной заявки в год)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количество заявок (единиц)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</a:rPr>
                        <a:t>Объем привлеченных денежных средств на проведение диссертационного исследования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тыс. рублей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911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565</Words>
  <Application>Microsoft Office PowerPoint</Application>
  <PresentationFormat>Экран (4:3)</PresentationFormat>
  <Paragraphs>114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 Сведения о реализации задач</vt:lpstr>
      <vt:lpstr>Показатели результативности научного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Научный проект аспиранта на тему: Совершенствование механизмов обеспечения экономической безопасности предприятий топливно-энергетического комплекса</dc:title>
  <dc:creator>Настенька</dc:creator>
  <cp:lastModifiedBy>Устюжанцева Анастасия Ник.</cp:lastModifiedBy>
  <cp:revision>12</cp:revision>
  <dcterms:created xsi:type="dcterms:W3CDTF">2017-12-19T17:02:51Z</dcterms:created>
  <dcterms:modified xsi:type="dcterms:W3CDTF">2018-11-27T12:25:31Z</dcterms:modified>
</cp:coreProperties>
</file>